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4"/>
    <p:sldMasterId id="2147484642" r:id="rId5"/>
  </p:sldMasterIdLst>
  <p:notesMasterIdLst>
    <p:notesMasterId r:id="rId28"/>
  </p:notesMasterIdLst>
  <p:handoutMasterIdLst>
    <p:handoutMasterId r:id="rId29"/>
  </p:handoutMasterIdLst>
  <p:sldIdLst>
    <p:sldId id="1854" r:id="rId6"/>
    <p:sldId id="1869" r:id="rId7"/>
    <p:sldId id="1826" r:id="rId8"/>
    <p:sldId id="1855" r:id="rId9"/>
    <p:sldId id="1871" r:id="rId10"/>
    <p:sldId id="1870" r:id="rId11"/>
    <p:sldId id="1872" r:id="rId12"/>
    <p:sldId id="1875" r:id="rId13"/>
    <p:sldId id="1877" r:id="rId14"/>
    <p:sldId id="1858" r:id="rId15"/>
    <p:sldId id="1876" r:id="rId16"/>
    <p:sldId id="1873" r:id="rId17"/>
    <p:sldId id="1874" r:id="rId18"/>
    <p:sldId id="1878" r:id="rId19"/>
    <p:sldId id="1879" r:id="rId20"/>
    <p:sldId id="1857" r:id="rId21"/>
    <p:sldId id="1856" r:id="rId22"/>
    <p:sldId id="1867" r:id="rId23"/>
    <p:sldId id="1880" r:id="rId24"/>
    <p:sldId id="1859" r:id="rId25"/>
    <p:sldId id="1868" r:id="rId26"/>
    <p:sldId id="1881" r:id="rId27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888AB95E-1B7E-4E95-8F39-C5D0E8372BC2}">
          <p14:sldIdLst>
            <p14:sldId id="1854"/>
            <p14:sldId id="1869"/>
            <p14:sldId id="1826"/>
            <p14:sldId id="1855"/>
            <p14:sldId id="1871"/>
            <p14:sldId id="1870"/>
            <p14:sldId id="1872"/>
            <p14:sldId id="1875"/>
            <p14:sldId id="1877"/>
            <p14:sldId id="1858"/>
            <p14:sldId id="1876"/>
            <p14:sldId id="1873"/>
            <p14:sldId id="1874"/>
            <p14:sldId id="1878"/>
            <p14:sldId id="1879"/>
            <p14:sldId id="1857"/>
            <p14:sldId id="1856"/>
            <p14:sldId id="1867"/>
            <p14:sldId id="1880"/>
            <p14:sldId id="1859"/>
            <p14:sldId id="1868"/>
            <p14:sldId id="18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8D4"/>
    <a:srgbClr val="737373"/>
    <a:srgbClr val="008272"/>
    <a:srgbClr val="004B50"/>
    <a:srgbClr val="E6E6E6"/>
    <a:srgbClr val="D2D2D2"/>
    <a:srgbClr val="000000"/>
    <a:srgbClr val="1A1A1A"/>
    <a:srgbClr val="107C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190DD3-7424-9149-936B-95A09042A51E}" v="46" dt="2021-06-02T22:52:44.1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285" autoAdjust="0"/>
    <p:restoredTop sz="86327" autoAdjust="0"/>
  </p:normalViewPr>
  <p:slideViewPr>
    <p:cSldViewPr snapToGrid="0">
      <p:cViewPr varScale="1">
        <p:scale>
          <a:sx n="110" d="100"/>
          <a:sy n="110" d="100"/>
        </p:scale>
        <p:origin x="17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2934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7DF6D1-E21D-40B6-8941-AF7B90AAC3C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E92233-D9DC-4E68-805D-59D7ACF2F9EF}">
      <dgm:prSet/>
      <dgm:spPr/>
      <dgm:t>
        <a:bodyPr/>
        <a:lstStyle/>
        <a:p>
          <a:r>
            <a:rPr lang="en-US"/>
            <a:t>Enterprise Agreement</a:t>
          </a:r>
        </a:p>
      </dgm:t>
    </dgm:pt>
    <dgm:pt modelId="{731DC705-3672-42A4-A6A5-ED3502D6623C}" type="parTrans" cxnId="{A02AE6C6-1430-491F-A9C3-8F713B3A400C}">
      <dgm:prSet/>
      <dgm:spPr/>
      <dgm:t>
        <a:bodyPr/>
        <a:lstStyle/>
        <a:p>
          <a:endParaRPr lang="en-US"/>
        </a:p>
      </dgm:t>
    </dgm:pt>
    <dgm:pt modelId="{4161D1CC-A35D-429F-BA83-F8CAD7B5E7ED}" type="sibTrans" cxnId="{A02AE6C6-1430-491F-A9C3-8F713B3A400C}">
      <dgm:prSet/>
      <dgm:spPr/>
      <dgm:t>
        <a:bodyPr/>
        <a:lstStyle/>
        <a:p>
          <a:endParaRPr lang="en-US"/>
        </a:p>
      </dgm:t>
    </dgm:pt>
    <dgm:pt modelId="{66E9C603-54B6-4CA1-85BA-04506A30DF5E}">
      <dgm:prSet/>
      <dgm:spPr/>
      <dgm:t>
        <a:bodyPr/>
        <a:lstStyle/>
        <a:p>
          <a:r>
            <a:rPr lang="en-US"/>
            <a:t>Contractual agreement with Microsoft that allows for purchase of software licenses, cloud services, and support</a:t>
          </a:r>
        </a:p>
      </dgm:t>
    </dgm:pt>
    <dgm:pt modelId="{F2CE37CB-C3DB-4EBC-AAC5-C8360C2A9372}" type="parTrans" cxnId="{4DB5B5F8-5C25-4F47-8165-D727EE69C344}">
      <dgm:prSet/>
      <dgm:spPr/>
      <dgm:t>
        <a:bodyPr/>
        <a:lstStyle/>
        <a:p>
          <a:endParaRPr lang="en-US"/>
        </a:p>
      </dgm:t>
    </dgm:pt>
    <dgm:pt modelId="{79D8CD87-30AB-4025-B74D-D96E62D0FEE5}" type="sibTrans" cxnId="{4DB5B5F8-5C25-4F47-8165-D727EE69C344}">
      <dgm:prSet/>
      <dgm:spPr/>
      <dgm:t>
        <a:bodyPr/>
        <a:lstStyle/>
        <a:p>
          <a:endParaRPr lang="en-US"/>
        </a:p>
      </dgm:t>
    </dgm:pt>
    <dgm:pt modelId="{3C5FD905-AFC9-4CE3-99AC-873D61097D19}">
      <dgm:prSet/>
      <dgm:spPr/>
      <dgm:t>
        <a:bodyPr/>
        <a:lstStyle/>
        <a:p>
          <a:r>
            <a:rPr lang="en-US"/>
            <a:t>Enrollment</a:t>
          </a:r>
        </a:p>
      </dgm:t>
    </dgm:pt>
    <dgm:pt modelId="{533E0F5E-3394-4B36-B31F-FAB39C5C51B2}" type="parTrans" cxnId="{73C61EDB-85A3-478E-8CC6-54CD357C6C7F}">
      <dgm:prSet/>
      <dgm:spPr/>
      <dgm:t>
        <a:bodyPr/>
        <a:lstStyle/>
        <a:p>
          <a:endParaRPr lang="en-US"/>
        </a:p>
      </dgm:t>
    </dgm:pt>
    <dgm:pt modelId="{051EC191-DF24-4813-AC06-26A3567A1F99}" type="sibTrans" cxnId="{73C61EDB-85A3-478E-8CC6-54CD357C6C7F}">
      <dgm:prSet/>
      <dgm:spPr/>
      <dgm:t>
        <a:bodyPr/>
        <a:lstStyle/>
        <a:p>
          <a:endParaRPr lang="en-US"/>
        </a:p>
      </dgm:t>
    </dgm:pt>
    <dgm:pt modelId="{9B293A8F-1B27-4515-9267-B0FE90E0D5BD}">
      <dgm:prSet/>
      <dgm:spPr/>
      <dgm:t>
        <a:bodyPr/>
        <a:lstStyle/>
        <a:p>
          <a:r>
            <a:rPr lang="en-US"/>
            <a:t>Describes the shape and use of Azure services your company will consume</a:t>
          </a:r>
        </a:p>
      </dgm:t>
    </dgm:pt>
    <dgm:pt modelId="{37533962-EBF3-4F24-83FF-8D79EC9E20C8}" type="parTrans" cxnId="{341132DC-B007-4C17-98D5-B622C732C186}">
      <dgm:prSet/>
      <dgm:spPr/>
      <dgm:t>
        <a:bodyPr/>
        <a:lstStyle/>
        <a:p>
          <a:endParaRPr lang="en-US"/>
        </a:p>
      </dgm:t>
    </dgm:pt>
    <dgm:pt modelId="{62480240-93AF-450E-ADE2-822D932A79EF}" type="sibTrans" cxnId="{341132DC-B007-4C17-98D5-B622C732C186}">
      <dgm:prSet/>
      <dgm:spPr/>
      <dgm:t>
        <a:bodyPr/>
        <a:lstStyle/>
        <a:p>
          <a:endParaRPr lang="en-US"/>
        </a:p>
      </dgm:t>
    </dgm:pt>
    <dgm:pt modelId="{13301A30-81C2-4318-8867-56270392D23B}">
      <dgm:prSet/>
      <dgm:spPr/>
      <dgm:t>
        <a:bodyPr/>
        <a:lstStyle/>
        <a:p>
          <a:r>
            <a:rPr lang="en-US"/>
            <a:t>Department</a:t>
          </a:r>
        </a:p>
      </dgm:t>
    </dgm:pt>
    <dgm:pt modelId="{034EC470-6D95-48F3-88B4-C13A9EDDB2ED}" type="parTrans" cxnId="{F79C7276-2061-423B-B437-AFB7907066DF}">
      <dgm:prSet/>
      <dgm:spPr/>
      <dgm:t>
        <a:bodyPr/>
        <a:lstStyle/>
        <a:p>
          <a:endParaRPr lang="en-US"/>
        </a:p>
      </dgm:t>
    </dgm:pt>
    <dgm:pt modelId="{149ADA12-9427-4C65-ABC3-3E88E3D2957F}" type="sibTrans" cxnId="{F79C7276-2061-423B-B437-AFB7907066DF}">
      <dgm:prSet/>
      <dgm:spPr/>
      <dgm:t>
        <a:bodyPr/>
        <a:lstStyle/>
        <a:p>
          <a:endParaRPr lang="en-US"/>
        </a:p>
      </dgm:t>
    </dgm:pt>
    <dgm:pt modelId="{F58E1CF9-4B37-455C-9C27-E790E6D726D0}">
      <dgm:prSet/>
      <dgm:spPr/>
      <dgm:t>
        <a:bodyPr/>
        <a:lstStyle/>
        <a:p>
          <a:r>
            <a:rPr lang="en-US" dirty="0"/>
            <a:t>Optional entity that allows you to segment costs into logical groupings and set a budget or quota at the department level (note budget not enforceable)</a:t>
          </a:r>
        </a:p>
      </dgm:t>
    </dgm:pt>
    <dgm:pt modelId="{41236586-3574-4572-B2D0-A990B776B8F7}" type="parTrans" cxnId="{8AE9311E-6E9A-4546-BB41-84C14B8319F4}">
      <dgm:prSet/>
      <dgm:spPr/>
      <dgm:t>
        <a:bodyPr/>
        <a:lstStyle/>
        <a:p>
          <a:endParaRPr lang="en-US"/>
        </a:p>
      </dgm:t>
    </dgm:pt>
    <dgm:pt modelId="{DCABB3CE-C6AC-40C2-8FC5-AD87D1F2774A}" type="sibTrans" cxnId="{8AE9311E-6E9A-4546-BB41-84C14B8319F4}">
      <dgm:prSet/>
      <dgm:spPr/>
      <dgm:t>
        <a:bodyPr/>
        <a:lstStyle/>
        <a:p>
          <a:endParaRPr lang="en-US"/>
        </a:p>
      </dgm:t>
    </dgm:pt>
    <dgm:pt modelId="{383FD7F6-C1C5-4856-864B-4170F47B55DA}">
      <dgm:prSet/>
      <dgm:spPr/>
      <dgm:t>
        <a:bodyPr/>
        <a:lstStyle/>
        <a:p>
          <a:r>
            <a:rPr lang="en-US"/>
            <a:t>Account</a:t>
          </a:r>
        </a:p>
      </dgm:t>
    </dgm:pt>
    <dgm:pt modelId="{AE4E840C-AA7B-4FF4-857C-57E068A51E34}" type="parTrans" cxnId="{7C3BA26B-4DE0-42A7-9471-5A53D27844BE}">
      <dgm:prSet/>
      <dgm:spPr/>
      <dgm:t>
        <a:bodyPr/>
        <a:lstStyle/>
        <a:p>
          <a:endParaRPr lang="en-US"/>
        </a:p>
      </dgm:t>
    </dgm:pt>
    <dgm:pt modelId="{14D14EF2-05E1-4E45-8284-886CE65466CA}" type="sibTrans" cxnId="{7C3BA26B-4DE0-42A7-9471-5A53D27844BE}">
      <dgm:prSet/>
      <dgm:spPr/>
      <dgm:t>
        <a:bodyPr/>
        <a:lstStyle/>
        <a:p>
          <a:endParaRPr lang="en-US"/>
        </a:p>
      </dgm:t>
    </dgm:pt>
    <dgm:pt modelId="{57F566D0-B155-433B-ABA8-5CB938DBD7ED}">
      <dgm:prSet/>
      <dgm:spPr/>
      <dgm:t>
        <a:bodyPr/>
        <a:lstStyle/>
        <a:p>
          <a:r>
            <a:rPr lang="en-US"/>
            <a:t>Globally unique entity that gets you access to Azure services and subscriptions</a:t>
          </a:r>
        </a:p>
      </dgm:t>
    </dgm:pt>
    <dgm:pt modelId="{F8B5BEB2-6BA9-487D-80F4-AF3499FC38E6}" type="parTrans" cxnId="{9EDBE611-A47C-4F57-93BF-F583476E92D7}">
      <dgm:prSet/>
      <dgm:spPr/>
      <dgm:t>
        <a:bodyPr/>
        <a:lstStyle/>
        <a:p>
          <a:endParaRPr lang="en-US"/>
        </a:p>
      </dgm:t>
    </dgm:pt>
    <dgm:pt modelId="{7D14863E-8ED7-4C33-8865-BEDFF9542CC2}" type="sibTrans" cxnId="{9EDBE611-A47C-4F57-93BF-F583476E92D7}">
      <dgm:prSet/>
      <dgm:spPr/>
      <dgm:t>
        <a:bodyPr/>
        <a:lstStyle/>
        <a:p>
          <a:endParaRPr lang="en-US"/>
        </a:p>
      </dgm:t>
    </dgm:pt>
    <dgm:pt modelId="{D7EAA365-60A6-47EC-B823-A0546705DFF8}">
      <dgm:prSet/>
      <dgm:spPr/>
      <dgm:t>
        <a:bodyPr/>
        <a:lstStyle/>
        <a:p>
          <a:r>
            <a:rPr lang="en-US" dirty="0"/>
            <a:t>Subscription</a:t>
          </a:r>
        </a:p>
      </dgm:t>
    </dgm:pt>
    <dgm:pt modelId="{37A07F67-2DF9-40E9-96A6-E09EE7B29849}" type="parTrans" cxnId="{E0CF5CFD-EE72-4275-8A3B-0F3ABA4D5EF3}">
      <dgm:prSet/>
      <dgm:spPr/>
      <dgm:t>
        <a:bodyPr/>
        <a:lstStyle/>
        <a:p>
          <a:endParaRPr lang="en-US"/>
        </a:p>
      </dgm:t>
    </dgm:pt>
    <dgm:pt modelId="{9C8EE5EC-6610-433F-9857-0508496BF64D}" type="sibTrans" cxnId="{E0CF5CFD-EE72-4275-8A3B-0F3ABA4D5EF3}">
      <dgm:prSet/>
      <dgm:spPr/>
      <dgm:t>
        <a:bodyPr/>
        <a:lstStyle/>
        <a:p>
          <a:endParaRPr lang="en-US"/>
        </a:p>
      </dgm:t>
    </dgm:pt>
    <dgm:pt modelId="{D8F764F5-B745-42C8-9949-AF187A8C5B6A}">
      <dgm:prSet/>
      <dgm:spPr/>
      <dgm:t>
        <a:bodyPr/>
        <a:lstStyle/>
        <a:p>
          <a:r>
            <a:rPr lang="en-US" dirty="0"/>
            <a:t>Logical container for Azure resources</a:t>
          </a:r>
        </a:p>
      </dgm:t>
    </dgm:pt>
    <dgm:pt modelId="{74417534-2AB7-4050-8DE5-F9600C9D4C23}" type="parTrans" cxnId="{6ABB9AAC-6DA8-4195-A78F-86393DCC0D31}">
      <dgm:prSet/>
      <dgm:spPr/>
      <dgm:t>
        <a:bodyPr/>
        <a:lstStyle/>
        <a:p>
          <a:endParaRPr lang="en-US"/>
        </a:p>
      </dgm:t>
    </dgm:pt>
    <dgm:pt modelId="{4C22AB81-3D2B-40F7-B818-0126E772F21A}" type="sibTrans" cxnId="{6ABB9AAC-6DA8-4195-A78F-86393DCC0D31}">
      <dgm:prSet/>
      <dgm:spPr/>
      <dgm:t>
        <a:bodyPr/>
        <a:lstStyle/>
        <a:p>
          <a:endParaRPr lang="en-US"/>
        </a:p>
      </dgm:t>
    </dgm:pt>
    <dgm:pt modelId="{257D5481-F1A2-43FC-A69A-8549F00A4A24}" type="pres">
      <dgm:prSet presAssocID="{3B7DF6D1-E21D-40B6-8941-AF7B90AAC3C4}" presName="Name0" presStyleCnt="0">
        <dgm:presLayoutVars>
          <dgm:dir/>
          <dgm:animLvl val="lvl"/>
          <dgm:resizeHandles val="exact"/>
        </dgm:presLayoutVars>
      </dgm:prSet>
      <dgm:spPr/>
    </dgm:pt>
    <dgm:pt modelId="{FDD4A78C-1795-428D-83AF-B903DE89BDD3}" type="pres">
      <dgm:prSet presAssocID="{3DE92233-D9DC-4E68-805D-59D7ACF2F9EF}" presName="linNode" presStyleCnt="0"/>
      <dgm:spPr/>
    </dgm:pt>
    <dgm:pt modelId="{00EAE283-4CF4-40BA-8C09-4AC4231EA3BF}" type="pres">
      <dgm:prSet presAssocID="{3DE92233-D9DC-4E68-805D-59D7ACF2F9EF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72E9E91E-B742-47AA-B8A1-A0357A7684AC}" type="pres">
      <dgm:prSet presAssocID="{3DE92233-D9DC-4E68-805D-59D7ACF2F9EF}" presName="descendantText" presStyleLbl="alignAccFollowNode1" presStyleIdx="0" presStyleCnt="5">
        <dgm:presLayoutVars>
          <dgm:bulletEnabled val="1"/>
        </dgm:presLayoutVars>
      </dgm:prSet>
      <dgm:spPr/>
    </dgm:pt>
    <dgm:pt modelId="{00A41BE0-5FB8-495D-8D9B-E8DBDFB888FE}" type="pres">
      <dgm:prSet presAssocID="{4161D1CC-A35D-429F-BA83-F8CAD7B5E7ED}" presName="sp" presStyleCnt="0"/>
      <dgm:spPr/>
    </dgm:pt>
    <dgm:pt modelId="{7527D389-4469-4FA2-AADE-2BBA1A5AD3A2}" type="pres">
      <dgm:prSet presAssocID="{3C5FD905-AFC9-4CE3-99AC-873D61097D19}" presName="linNode" presStyleCnt="0"/>
      <dgm:spPr/>
    </dgm:pt>
    <dgm:pt modelId="{B2064F72-9D4A-4CFA-930C-32B76C9B309A}" type="pres">
      <dgm:prSet presAssocID="{3C5FD905-AFC9-4CE3-99AC-873D61097D19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0C028597-7831-4A50-87B2-0BD94BA2ADFE}" type="pres">
      <dgm:prSet presAssocID="{3C5FD905-AFC9-4CE3-99AC-873D61097D19}" presName="descendantText" presStyleLbl="alignAccFollowNode1" presStyleIdx="1" presStyleCnt="5">
        <dgm:presLayoutVars>
          <dgm:bulletEnabled val="1"/>
        </dgm:presLayoutVars>
      </dgm:prSet>
      <dgm:spPr/>
    </dgm:pt>
    <dgm:pt modelId="{7DEE54A8-9380-4529-ABF4-02B7B9EF69D5}" type="pres">
      <dgm:prSet presAssocID="{051EC191-DF24-4813-AC06-26A3567A1F99}" presName="sp" presStyleCnt="0"/>
      <dgm:spPr/>
    </dgm:pt>
    <dgm:pt modelId="{7ECD48D7-FE11-495B-80E9-C611C68BFDBA}" type="pres">
      <dgm:prSet presAssocID="{13301A30-81C2-4318-8867-56270392D23B}" presName="linNode" presStyleCnt="0"/>
      <dgm:spPr/>
    </dgm:pt>
    <dgm:pt modelId="{D80A1AF9-33CF-4588-8308-C12D50A54826}" type="pres">
      <dgm:prSet presAssocID="{13301A30-81C2-4318-8867-56270392D23B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4E466950-2D4F-455B-A02C-7006F88F5AF2}" type="pres">
      <dgm:prSet presAssocID="{13301A30-81C2-4318-8867-56270392D23B}" presName="descendantText" presStyleLbl="alignAccFollowNode1" presStyleIdx="2" presStyleCnt="5">
        <dgm:presLayoutVars>
          <dgm:bulletEnabled val="1"/>
        </dgm:presLayoutVars>
      </dgm:prSet>
      <dgm:spPr/>
    </dgm:pt>
    <dgm:pt modelId="{1C436AED-3AB9-4BE2-8E29-9C0E5D202369}" type="pres">
      <dgm:prSet presAssocID="{149ADA12-9427-4C65-ABC3-3E88E3D2957F}" presName="sp" presStyleCnt="0"/>
      <dgm:spPr/>
    </dgm:pt>
    <dgm:pt modelId="{C79755A5-7656-45D0-8DB2-B0800EE54353}" type="pres">
      <dgm:prSet presAssocID="{383FD7F6-C1C5-4856-864B-4170F47B55DA}" presName="linNode" presStyleCnt="0"/>
      <dgm:spPr/>
    </dgm:pt>
    <dgm:pt modelId="{B054118E-56D2-4A4B-8CD2-4D2A75612D47}" type="pres">
      <dgm:prSet presAssocID="{383FD7F6-C1C5-4856-864B-4170F47B55DA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F9E415C2-5DA0-419B-9CDE-7381880FCA37}" type="pres">
      <dgm:prSet presAssocID="{383FD7F6-C1C5-4856-864B-4170F47B55DA}" presName="descendantText" presStyleLbl="alignAccFollowNode1" presStyleIdx="3" presStyleCnt="5">
        <dgm:presLayoutVars>
          <dgm:bulletEnabled val="1"/>
        </dgm:presLayoutVars>
      </dgm:prSet>
      <dgm:spPr/>
    </dgm:pt>
    <dgm:pt modelId="{8D740FE0-8494-4754-A7CD-D0882221A2F0}" type="pres">
      <dgm:prSet presAssocID="{14D14EF2-05E1-4E45-8284-886CE65466CA}" presName="sp" presStyleCnt="0"/>
      <dgm:spPr/>
    </dgm:pt>
    <dgm:pt modelId="{B0A32C3B-BF58-4049-BF9E-54E92B6CE5EB}" type="pres">
      <dgm:prSet presAssocID="{D7EAA365-60A6-47EC-B823-A0546705DFF8}" presName="linNode" presStyleCnt="0"/>
      <dgm:spPr/>
    </dgm:pt>
    <dgm:pt modelId="{E52A7F82-A3AA-4F21-837E-12105ADF4144}" type="pres">
      <dgm:prSet presAssocID="{D7EAA365-60A6-47EC-B823-A0546705DFF8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0D24BDD2-98FF-4EB3-8024-CEDAF8C2E3B7}" type="pres">
      <dgm:prSet presAssocID="{D7EAA365-60A6-47EC-B823-A0546705DFF8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3485A305-F496-4AE2-AFDF-73A012216361}" type="presOf" srcId="{9B293A8F-1B27-4515-9267-B0FE90E0D5BD}" destId="{0C028597-7831-4A50-87B2-0BD94BA2ADFE}" srcOrd="0" destOrd="0" presId="urn:microsoft.com/office/officeart/2005/8/layout/vList5"/>
    <dgm:cxn modelId="{672A8F0A-4381-4057-A1B9-3C3E6F19F627}" type="presOf" srcId="{13301A30-81C2-4318-8867-56270392D23B}" destId="{D80A1AF9-33CF-4588-8308-C12D50A54826}" srcOrd="0" destOrd="0" presId="urn:microsoft.com/office/officeart/2005/8/layout/vList5"/>
    <dgm:cxn modelId="{9EDBE611-A47C-4F57-93BF-F583476E92D7}" srcId="{383FD7F6-C1C5-4856-864B-4170F47B55DA}" destId="{57F566D0-B155-433B-ABA8-5CB938DBD7ED}" srcOrd="0" destOrd="0" parTransId="{F8B5BEB2-6BA9-487D-80F4-AF3499FC38E6}" sibTransId="{7D14863E-8ED7-4C33-8865-BEDFF9542CC2}"/>
    <dgm:cxn modelId="{8AE9311E-6E9A-4546-BB41-84C14B8319F4}" srcId="{13301A30-81C2-4318-8867-56270392D23B}" destId="{F58E1CF9-4B37-455C-9C27-E790E6D726D0}" srcOrd="0" destOrd="0" parTransId="{41236586-3574-4572-B2D0-A990B776B8F7}" sibTransId="{DCABB3CE-C6AC-40C2-8FC5-AD87D1F2774A}"/>
    <dgm:cxn modelId="{0DB61138-0C6D-461B-9FB0-8503D70A1F60}" type="presOf" srcId="{D8F764F5-B745-42C8-9949-AF187A8C5B6A}" destId="{0D24BDD2-98FF-4EB3-8024-CEDAF8C2E3B7}" srcOrd="0" destOrd="0" presId="urn:microsoft.com/office/officeart/2005/8/layout/vList5"/>
    <dgm:cxn modelId="{D69D5E50-4690-4F15-9173-E0681BE4A887}" type="presOf" srcId="{3DE92233-D9DC-4E68-805D-59D7ACF2F9EF}" destId="{00EAE283-4CF4-40BA-8C09-4AC4231EA3BF}" srcOrd="0" destOrd="0" presId="urn:microsoft.com/office/officeart/2005/8/layout/vList5"/>
    <dgm:cxn modelId="{B410FA5D-DEEA-408D-BF48-92BF037A7289}" type="presOf" srcId="{3C5FD905-AFC9-4CE3-99AC-873D61097D19}" destId="{B2064F72-9D4A-4CFA-930C-32B76C9B309A}" srcOrd="0" destOrd="0" presId="urn:microsoft.com/office/officeart/2005/8/layout/vList5"/>
    <dgm:cxn modelId="{42526C64-3F46-4DCD-910E-19DA4CE92DC7}" type="presOf" srcId="{F58E1CF9-4B37-455C-9C27-E790E6D726D0}" destId="{4E466950-2D4F-455B-A02C-7006F88F5AF2}" srcOrd="0" destOrd="0" presId="urn:microsoft.com/office/officeart/2005/8/layout/vList5"/>
    <dgm:cxn modelId="{7C3BA26B-4DE0-42A7-9471-5A53D27844BE}" srcId="{3B7DF6D1-E21D-40B6-8941-AF7B90AAC3C4}" destId="{383FD7F6-C1C5-4856-864B-4170F47B55DA}" srcOrd="3" destOrd="0" parTransId="{AE4E840C-AA7B-4FF4-857C-57E068A51E34}" sibTransId="{14D14EF2-05E1-4E45-8284-886CE65466CA}"/>
    <dgm:cxn modelId="{6E335E6C-8ECB-4533-96F6-38BF237560C9}" type="presOf" srcId="{383FD7F6-C1C5-4856-864B-4170F47B55DA}" destId="{B054118E-56D2-4A4B-8CD2-4D2A75612D47}" srcOrd="0" destOrd="0" presId="urn:microsoft.com/office/officeart/2005/8/layout/vList5"/>
    <dgm:cxn modelId="{F79C7276-2061-423B-B437-AFB7907066DF}" srcId="{3B7DF6D1-E21D-40B6-8941-AF7B90AAC3C4}" destId="{13301A30-81C2-4318-8867-56270392D23B}" srcOrd="2" destOrd="0" parTransId="{034EC470-6D95-48F3-88B4-C13A9EDDB2ED}" sibTransId="{149ADA12-9427-4C65-ABC3-3E88E3D2957F}"/>
    <dgm:cxn modelId="{E9DFA989-B35F-473A-8722-ADFB3865DAC9}" type="presOf" srcId="{D7EAA365-60A6-47EC-B823-A0546705DFF8}" destId="{E52A7F82-A3AA-4F21-837E-12105ADF4144}" srcOrd="0" destOrd="0" presId="urn:microsoft.com/office/officeart/2005/8/layout/vList5"/>
    <dgm:cxn modelId="{6ABB9AAC-6DA8-4195-A78F-86393DCC0D31}" srcId="{D7EAA365-60A6-47EC-B823-A0546705DFF8}" destId="{D8F764F5-B745-42C8-9949-AF187A8C5B6A}" srcOrd="0" destOrd="0" parTransId="{74417534-2AB7-4050-8DE5-F9600C9D4C23}" sibTransId="{4C22AB81-3D2B-40F7-B818-0126E772F21A}"/>
    <dgm:cxn modelId="{CC10FCB6-DB6D-45FD-9BC7-A2D6AF02DB9F}" type="presOf" srcId="{66E9C603-54B6-4CA1-85BA-04506A30DF5E}" destId="{72E9E91E-B742-47AA-B8A1-A0357A7684AC}" srcOrd="0" destOrd="0" presId="urn:microsoft.com/office/officeart/2005/8/layout/vList5"/>
    <dgm:cxn modelId="{A02AE6C6-1430-491F-A9C3-8F713B3A400C}" srcId="{3B7DF6D1-E21D-40B6-8941-AF7B90AAC3C4}" destId="{3DE92233-D9DC-4E68-805D-59D7ACF2F9EF}" srcOrd="0" destOrd="0" parTransId="{731DC705-3672-42A4-A6A5-ED3502D6623C}" sibTransId="{4161D1CC-A35D-429F-BA83-F8CAD7B5E7ED}"/>
    <dgm:cxn modelId="{73C61EDB-85A3-478E-8CC6-54CD357C6C7F}" srcId="{3B7DF6D1-E21D-40B6-8941-AF7B90AAC3C4}" destId="{3C5FD905-AFC9-4CE3-99AC-873D61097D19}" srcOrd="1" destOrd="0" parTransId="{533E0F5E-3394-4B36-B31F-FAB39C5C51B2}" sibTransId="{051EC191-DF24-4813-AC06-26A3567A1F99}"/>
    <dgm:cxn modelId="{341132DC-B007-4C17-98D5-B622C732C186}" srcId="{3C5FD905-AFC9-4CE3-99AC-873D61097D19}" destId="{9B293A8F-1B27-4515-9267-B0FE90E0D5BD}" srcOrd="0" destOrd="0" parTransId="{37533962-EBF3-4F24-83FF-8D79EC9E20C8}" sibTransId="{62480240-93AF-450E-ADE2-822D932A79EF}"/>
    <dgm:cxn modelId="{0743A5EE-DC50-4916-B441-40AC9BCF09F3}" type="presOf" srcId="{3B7DF6D1-E21D-40B6-8941-AF7B90AAC3C4}" destId="{257D5481-F1A2-43FC-A69A-8549F00A4A24}" srcOrd="0" destOrd="0" presId="urn:microsoft.com/office/officeart/2005/8/layout/vList5"/>
    <dgm:cxn modelId="{E563F7F1-8DEC-49CF-9004-672667BD8085}" type="presOf" srcId="{57F566D0-B155-433B-ABA8-5CB938DBD7ED}" destId="{F9E415C2-5DA0-419B-9CDE-7381880FCA37}" srcOrd="0" destOrd="0" presId="urn:microsoft.com/office/officeart/2005/8/layout/vList5"/>
    <dgm:cxn modelId="{4DB5B5F8-5C25-4F47-8165-D727EE69C344}" srcId="{3DE92233-D9DC-4E68-805D-59D7ACF2F9EF}" destId="{66E9C603-54B6-4CA1-85BA-04506A30DF5E}" srcOrd="0" destOrd="0" parTransId="{F2CE37CB-C3DB-4EBC-AAC5-C8360C2A9372}" sibTransId="{79D8CD87-30AB-4025-B74D-D96E62D0FEE5}"/>
    <dgm:cxn modelId="{E0CF5CFD-EE72-4275-8A3B-0F3ABA4D5EF3}" srcId="{3B7DF6D1-E21D-40B6-8941-AF7B90AAC3C4}" destId="{D7EAA365-60A6-47EC-B823-A0546705DFF8}" srcOrd="4" destOrd="0" parTransId="{37A07F67-2DF9-40E9-96A6-E09EE7B29849}" sibTransId="{9C8EE5EC-6610-433F-9857-0508496BF64D}"/>
    <dgm:cxn modelId="{3302743E-CB88-4571-A8F5-442F990B78CD}" type="presParOf" srcId="{257D5481-F1A2-43FC-A69A-8549F00A4A24}" destId="{FDD4A78C-1795-428D-83AF-B903DE89BDD3}" srcOrd="0" destOrd="0" presId="urn:microsoft.com/office/officeart/2005/8/layout/vList5"/>
    <dgm:cxn modelId="{AB3D83FB-D1C9-4E8F-897C-0B83E2055F14}" type="presParOf" srcId="{FDD4A78C-1795-428D-83AF-B903DE89BDD3}" destId="{00EAE283-4CF4-40BA-8C09-4AC4231EA3BF}" srcOrd="0" destOrd="0" presId="urn:microsoft.com/office/officeart/2005/8/layout/vList5"/>
    <dgm:cxn modelId="{601E4582-5976-4A77-ADEF-85290B3F7B2F}" type="presParOf" srcId="{FDD4A78C-1795-428D-83AF-B903DE89BDD3}" destId="{72E9E91E-B742-47AA-B8A1-A0357A7684AC}" srcOrd="1" destOrd="0" presId="urn:microsoft.com/office/officeart/2005/8/layout/vList5"/>
    <dgm:cxn modelId="{8C242C2E-268E-4A92-B837-CC4E9F4A71F6}" type="presParOf" srcId="{257D5481-F1A2-43FC-A69A-8549F00A4A24}" destId="{00A41BE0-5FB8-495D-8D9B-E8DBDFB888FE}" srcOrd="1" destOrd="0" presId="urn:microsoft.com/office/officeart/2005/8/layout/vList5"/>
    <dgm:cxn modelId="{9193F373-84F7-4565-A097-919BFDFCE1DE}" type="presParOf" srcId="{257D5481-F1A2-43FC-A69A-8549F00A4A24}" destId="{7527D389-4469-4FA2-AADE-2BBA1A5AD3A2}" srcOrd="2" destOrd="0" presId="urn:microsoft.com/office/officeart/2005/8/layout/vList5"/>
    <dgm:cxn modelId="{1847BDD8-6C97-4CDE-B4AB-6E2C0E87DB2D}" type="presParOf" srcId="{7527D389-4469-4FA2-AADE-2BBA1A5AD3A2}" destId="{B2064F72-9D4A-4CFA-930C-32B76C9B309A}" srcOrd="0" destOrd="0" presId="urn:microsoft.com/office/officeart/2005/8/layout/vList5"/>
    <dgm:cxn modelId="{E9879371-AA95-4EDD-A2FB-2B0D1068018E}" type="presParOf" srcId="{7527D389-4469-4FA2-AADE-2BBA1A5AD3A2}" destId="{0C028597-7831-4A50-87B2-0BD94BA2ADFE}" srcOrd="1" destOrd="0" presId="urn:microsoft.com/office/officeart/2005/8/layout/vList5"/>
    <dgm:cxn modelId="{01E6B5A4-A3F3-45F1-B814-9C294C43E653}" type="presParOf" srcId="{257D5481-F1A2-43FC-A69A-8549F00A4A24}" destId="{7DEE54A8-9380-4529-ABF4-02B7B9EF69D5}" srcOrd="3" destOrd="0" presId="urn:microsoft.com/office/officeart/2005/8/layout/vList5"/>
    <dgm:cxn modelId="{48264316-B86F-4D56-9ACB-D47D7ADBBF6D}" type="presParOf" srcId="{257D5481-F1A2-43FC-A69A-8549F00A4A24}" destId="{7ECD48D7-FE11-495B-80E9-C611C68BFDBA}" srcOrd="4" destOrd="0" presId="urn:microsoft.com/office/officeart/2005/8/layout/vList5"/>
    <dgm:cxn modelId="{802D50FE-FBE0-4526-878D-80CD8D86B2E0}" type="presParOf" srcId="{7ECD48D7-FE11-495B-80E9-C611C68BFDBA}" destId="{D80A1AF9-33CF-4588-8308-C12D50A54826}" srcOrd="0" destOrd="0" presId="urn:microsoft.com/office/officeart/2005/8/layout/vList5"/>
    <dgm:cxn modelId="{EE8CBFB2-CFB4-4555-A35D-302118F481F4}" type="presParOf" srcId="{7ECD48D7-FE11-495B-80E9-C611C68BFDBA}" destId="{4E466950-2D4F-455B-A02C-7006F88F5AF2}" srcOrd="1" destOrd="0" presId="urn:microsoft.com/office/officeart/2005/8/layout/vList5"/>
    <dgm:cxn modelId="{4E4205E6-49AB-4CDB-BEE2-BE0BF9F3F256}" type="presParOf" srcId="{257D5481-F1A2-43FC-A69A-8549F00A4A24}" destId="{1C436AED-3AB9-4BE2-8E29-9C0E5D202369}" srcOrd="5" destOrd="0" presId="urn:microsoft.com/office/officeart/2005/8/layout/vList5"/>
    <dgm:cxn modelId="{782D4D84-AF13-46F7-9E92-B7FEC704D377}" type="presParOf" srcId="{257D5481-F1A2-43FC-A69A-8549F00A4A24}" destId="{C79755A5-7656-45D0-8DB2-B0800EE54353}" srcOrd="6" destOrd="0" presId="urn:microsoft.com/office/officeart/2005/8/layout/vList5"/>
    <dgm:cxn modelId="{903051E4-26EA-4D3F-852E-A3574037462F}" type="presParOf" srcId="{C79755A5-7656-45D0-8DB2-B0800EE54353}" destId="{B054118E-56D2-4A4B-8CD2-4D2A75612D47}" srcOrd="0" destOrd="0" presId="urn:microsoft.com/office/officeart/2005/8/layout/vList5"/>
    <dgm:cxn modelId="{9E9435CD-9CC2-46D1-AF40-E8235CF55F15}" type="presParOf" srcId="{C79755A5-7656-45D0-8DB2-B0800EE54353}" destId="{F9E415C2-5DA0-419B-9CDE-7381880FCA37}" srcOrd="1" destOrd="0" presId="urn:microsoft.com/office/officeart/2005/8/layout/vList5"/>
    <dgm:cxn modelId="{D14659CA-CBF1-4EAC-A706-CD2C3CA012E6}" type="presParOf" srcId="{257D5481-F1A2-43FC-A69A-8549F00A4A24}" destId="{8D740FE0-8494-4754-A7CD-D0882221A2F0}" srcOrd="7" destOrd="0" presId="urn:microsoft.com/office/officeart/2005/8/layout/vList5"/>
    <dgm:cxn modelId="{3A947E81-2B92-4374-9405-DF043D608F67}" type="presParOf" srcId="{257D5481-F1A2-43FC-A69A-8549F00A4A24}" destId="{B0A32C3B-BF58-4049-BF9E-54E92B6CE5EB}" srcOrd="8" destOrd="0" presId="urn:microsoft.com/office/officeart/2005/8/layout/vList5"/>
    <dgm:cxn modelId="{1C2EC29A-F83C-4A1D-A37F-4966A136C126}" type="presParOf" srcId="{B0A32C3B-BF58-4049-BF9E-54E92B6CE5EB}" destId="{E52A7F82-A3AA-4F21-837E-12105ADF4144}" srcOrd="0" destOrd="0" presId="urn:microsoft.com/office/officeart/2005/8/layout/vList5"/>
    <dgm:cxn modelId="{642B1C45-1F38-4589-9AF3-A8A9E8DD8460}" type="presParOf" srcId="{B0A32C3B-BF58-4049-BF9E-54E92B6CE5EB}" destId="{0D24BDD2-98FF-4EB3-8024-CEDAF8C2E3B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DF1A4C-FFC3-40E4-B818-BA270EFDB42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DCDCD3-2B8E-4AEB-BB74-E54E1C5D1829}">
      <dgm:prSet/>
      <dgm:spPr/>
      <dgm:t>
        <a:bodyPr/>
        <a:lstStyle/>
        <a:p>
          <a:r>
            <a:rPr lang="en-US"/>
            <a:t>Enterprise Administrator</a:t>
          </a:r>
        </a:p>
      </dgm:t>
    </dgm:pt>
    <dgm:pt modelId="{DAA5A7D4-B246-4779-A25B-A191CF12B35E}" type="parTrans" cxnId="{8980EC09-AD81-4557-8CA3-6285E6B39068}">
      <dgm:prSet/>
      <dgm:spPr/>
      <dgm:t>
        <a:bodyPr/>
        <a:lstStyle/>
        <a:p>
          <a:endParaRPr lang="en-US"/>
        </a:p>
      </dgm:t>
    </dgm:pt>
    <dgm:pt modelId="{0230106A-CB86-4CDE-8BF9-8CD0DFA677F6}" type="sibTrans" cxnId="{8980EC09-AD81-4557-8CA3-6285E6B39068}">
      <dgm:prSet/>
      <dgm:spPr/>
      <dgm:t>
        <a:bodyPr/>
        <a:lstStyle/>
        <a:p>
          <a:endParaRPr lang="en-US"/>
        </a:p>
      </dgm:t>
    </dgm:pt>
    <dgm:pt modelId="{9975327F-F2EF-4255-B224-6C4FF04400ED}">
      <dgm:prSet/>
      <dgm:spPr/>
      <dgm:t>
        <a:bodyPr/>
        <a:lstStyle/>
        <a:p>
          <a:r>
            <a:rPr lang="en-US" b="1" i="1" u="sng" dirty="0"/>
            <a:t>Manage accounts and account owners</a:t>
          </a:r>
        </a:p>
      </dgm:t>
    </dgm:pt>
    <dgm:pt modelId="{7EBA43BE-F7C0-4074-AD6F-47CFFF701E72}" type="parTrans" cxnId="{3829DDF2-8E3F-4147-806A-A5AB69D29F1A}">
      <dgm:prSet/>
      <dgm:spPr/>
      <dgm:t>
        <a:bodyPr/>
        <a:lstStyle/>
        <a:p>
          <a:endParaRPr lang="en-US"/>
        </a:p>
      </dgm:t>
    </dgm:pt>
    <dgm:pt modelId="{4178DADB-7AE9-4455-AE34-FC1DFC58ED11}" type="sibTrans" cxnId="{3829DDF2-8E3F-4147-806A-A5AB69D29F1A}">
      <dgm:prSet/>
      <dgm:spPr/>
      <dgm:t>
        <a:bodyPr/>
        <a:lstStyle/>
        <a:p>
          <a:endParaRPr lang="en-US"/>
        </a:p>
      </dgm:t>
    </dgm:pt>
    <dgm:pt modelId="{CAE45004-A632-4332-B35D-962E9718C211}">
      <dgm:prSet/>
      <dgm:spPr/>
      <dgm:t>
        <a:bodyPr/>
        <a:lstStyle/>
        <a:p>
          <a:r>
            <a:rPr lang="en-US" dirty="0"/>
            <a:t>Manage other Enterprise Administrators and Department Administrators</a:t>
          </a:r>
        </a:p>
      </dgm:t>
    </dgm:pt>
    <dgm:pt modelId="{9463A4CE-8964-48E4-B87E-8E17DCE30481}" type="parTrans" cxnId="{0DBA816C-97A1-4372-AC85-724A835821BC}">
      <dgm:prSet/>
      <dgm:spPr/>
      <dgm:t>
        <a:bodyPr/>
        <a:lstStyle/>
        <a:p>
          <a:endParaRPr lang="en-US"/>
        </a:p>
      </dgm:t>
    </dgm:pt>
    <dgm:pt modelId="{3138A245-4B2D-487B-B87D-326715D88322}" type="sibTrans" cxnId="{0DBA816C-97A1-4372-AC85-724A835821BC}">
      <dgm:prSet/>
      <dgm:spPr/>
      <dgm:t>
        <a:bodyPr/>
        <a:lstStyle/>
        <a:p>
          <a:endParaRPr lang="en-US"/>
        </a:p>
      </dgm:t>
    </dgm:pt>
    <dgm:pt modelId="{41AC30EB-24FD-4B8E-93BB-782A0138BDFE}">
      <dgm:prSet/>
      <dgm:spPr/>
      <dgm:t>
        <a:bodyPr/>
        <a:lstStyle/>
        <a:p>
          <a:r>
            <a:rPr lang="en-US" dirty="0"/>
            <a:t>View usage across all accounts and unbilled charges across all accounts</a:t>
          </a:r>
        </a:p>
      </dgm:t>
    </dgm:pt>
    <dgm:pt modelId="{4F87DFBE-AAAD-4453-B181-A8281BAFA27E}" type="parTrans" cxnId="{478A18DE-81E2-49A7-B933-AD2D903134FC}">
      <dgm:prSet/>
      <dgm:spPr/>
      <dgm:t>
        <a:bodyPr/>
        <a:lstStyle/>
        <a:p>
          <a:endParaRPr lang="en-US"/>
        </a:p>
      </dgm:t>
    </dgm:pt>
    <dgm:pt modelId="{15A68D54-F169-4C6B-BFB9-F5BA2DC0E0A1}" type="sibTrans" cxnId="{478A18DE-81E2-49A7-B933-AD2D903134FC}">
      <dgm:prSet/>
      <dgm:spPr/>
      <dgm:t>
        <a:bodyPr/>
        <a:lstStyle/>
        <a:p>
          <a:endParaRPr lang="en-US"/>
        </a:p>
      </dgm:t>
    </dgm:pt>
    <dgm:pt modelId="{0FE50136-1259-4B2E-98BF-CD8AF7B0BBD1}">
      <dgm:prSet/>
      <dgm:spPr/>
      <dgm:t>
        <a:bodyPr/>
        <a:lstStyle/>
        <a:p>
          <a:r>
            <a:rPr lang="en-US" dirty="0"/>
            <a:t>Can be granted read-only access</a:t>
          </a:r>
        </a:p>
      </dgm:t>
    </dgm:pt>
    <dgm:pt modelId="{EDF004C6-259C-465C-B6B4-AE9D882547D6}" type="parTrans" cxnId="{95A1CF99-0E7E-443D-95F6-0F2FD822C1E0}">
      <dgm:prSet/>
      <dgm:spPr/>
      <dgm:t>
        <a:bodyPr/>
        <a:lstStyle/>
        <a:p>
          <a:endParaRPr lang="en-US"/>
        </a:p>
      </dgm:t>
    </dgm:pt>
    <dgm:pt modelId="{CF81B027-A770-4155-BA07-08F07F075C8C}" type="sibTrans" cxnId="{95A1CF99-0E7E-443D-95F6-0F2FD822C1E0}">
      <dgm:prSet/>
      <dgm:spPr/>
      <dgm:t>
        <a:bodyPr/>
        <a:lstStyle/>
        <a:p>
          <a:endParaRPr lang="en-US"/>
        </a:p>
      </dgm:t>
    </dgm:pt>
    <dgm:pt modelId="{A37FED15-D89E-4BAC-845B-93F037E3FDCA}">
      <dgm:prSet/>
      <dgm:spPr/>
      <dgm:t>
        <a:bodyPr/>
        <a:lstStyle/>
        <a:p>
          <a:r>
            <a:rPr lang="en-US"/>
            <a:t>Department Administrator (Optional)</a:t>
          </a:r>
        </a:p>
      </dgm:t>
    </dgm:pt>
    <dgm:pt modelId="{F1AAF960-5D61-463B-8776-DF8EB322FF5E}" type="parTrans" cxnId="{9BCE790C-984B-48D8-B2A0-BA21D1473D2B}">
      <dgm:prSet/>
      <dgm:spPr/>
      <dgm:t>
        <a:bodyPr/>
        <a:lstStyle/>
        <a:p>
          <a:endParaRPr lang="en-US"/>
        </a:p>
      </dgm:t>
    </dgm:pt>
    <dgm:pt modelId="{2F66566C-8C46-48D9-9B53-F905B6DD3B02}" type="sibTrans" cxnId="{9BCE790C-984B-48D8-B2A0-BA21D1473D2B}">
      <dgm:prSet/>
      <dgm:spPr/>
      <dgm:t>
        <a:bodyPr/>
        <a:lstStyle/>
        <a:p>
          <a:endParaRPr lang="en-US"/>
        </a:p>
      </dgm:t>
    </dgm:pt>
    <dgm:pt modelId="{5C8F2A2F-5386-49A1-AF3D-1A8DA5993A1A}">
      <dgm:prSet/>
      <dgm:spPr/>
      <dgm:t>
        <a:bodyPr/>
        <a:lstStyle/>
        <a:p>
          <a:r>
            <a:rPr lang="en-US"/>
            <a:t>Create and manage departments</a:t>
          </a:r>
        </a:p>
      </dgm:t>
    </dgm:pt>
    <dgm:pt modelId="{423EE3CC-AD09-4647-8C97-2628F02D058D}" type="parTrans" cxnId="{B6C3434F-2AEA-4298-9C33-E9ECF31459B6}">
      <dgm:prSet/>
      <dgm:spPr/>
      <dgm:t>
        <a:bodyPr/>
        <a:lstStyle/>
        <a:p>
          <a:endParaRPr lang="en-US"/>
        </a:p>
      </dgm:t>
    </dgm:pt>
    <dgm:pt modelId="{F72C8562-D087-49FA-B3E2-BF5BBD254CCC}" type="sibTrans" cxnId="{B6C3434F-2AEA-4298-9C33-E9ECF31459B6}">
      <dgm:prSet/>
      <dgm:spPr/>
      <dgm:t>
        <a:bodyPr/>
        <a:lstStyle/>
        <a:p>
          <a:endParaRPr lang="en-US"/>
        </a:p>
      </dgm:t>
    </dgm:pt>
    <dgm:pt modelId="{C31C069D-21AF-4D03-ABCA-D85FE075596B}">
      <dgm:prSet/>
      <dgm:spPr/>
      <dgm:t>
        <a:bodyPr/>
        <a:lstStyle/>
        <a:p>
          <a:r>
            <a:rPr lang="en-US" b="1" i="1" u="sng" dirty="0"/>
            <a:t>Create new account owners</a:t>
          </a:r>
        </a:p>
      </dgm:t>
    </dgm:pt>
    <dgm:pt modelId="{C27D484A-02AA-413D-8807-B65280FC831A}" type="parTrans" cxnId="{357310AB-3243-40BB-9C67-30FC1D4D30B2}">
      <dgm:prSet/>
      <dgm:spPr/>
      <dgm:t>
        <a:bodyPr/>
        <a:lstStyle/>
        <a:p>
          <a:endParaRPr lang="en-US"/>
        </a:p>
      </dgm:t>
    </dgm:pt>
    <dgm:pt modelId="{39623118-DBD9-4BD5-9FF3-3C420EACC375}" type="sibTrans" cxnId="{357310AB-3243-40BB-9C67-30FC1D4D30B2}">
      <dgm:prSet/>
      <dgm:spPr/>
      <dgm:t>
        <a:bodyPr/>
        <a:lstStyle/>
        <a:p>
          <a:endParaRPr lang="en-US"/>
        </a:p>
      </dgm:t>
    </dgm:pt>
    <dgm:pt modelId="{CCBEE5DB-1D98-4637-A1F2-F915FE6D1EBD}">
      <dgm:prSet/>
      <dgm:spPr/>
      <dgm:t>
        <a:bodyPr/>
        <a:lstStyle/>
        <a:p>
          <a:r>
            <a:rPr lang="en-US" dirty="0"/>
            <a:t>View usage details for departments they manage and view costs if they have necessary permissions</a:t>
          </a:r>
        </a:p>
      </dgm:t>
    </dgm:pt>
    <dgm:pt modelId="{0165CD65-BA99-4F9F-AF40-D4781BA5AD9F}" type="parTrans" cxnId="{0F07BC26-505A-44E9-BA08-1950CF2E3C29}">
      <dgm:prSet/>
      <dgm:spPr/>
      <dgm:t>
        <a:bodyPr/>
        <a:lstStyle/>
        <a:p>
          <a:endParaRPr lang="en-US"/>
        </a:p>
      </dgm:t>
    </dgm:pt>
    <dgm:pt modelId="{5A97DD10-0186-4072-BA8E-5EEBE370A0D7}" type="sibTrans" cxnId="{0F07BC26-505A-44E9-BA08-1950CF2E3C29}">
      <dgm:prSet/>
      <dgm:spPr/>
      <dgm:t>
        <a:bodyPr/>
        <a:lstStyle/>
        <a:p>
          <a:endParaRPr lang="en-US"/>
        </a:p>
      </dgm:t>
    </dgm:pt>
    <dgm:pt modelId="{F8894362-9412-4A49-8638-C21D266409D4}">
      <dgm:prSet/>
      <dgm:spPr/>
      <dgm:t>
        <a:bodyPr/>
        <a:lstStyle/>
        <a:p>
          <a:r>
            <a:rPr lang="en-US"/>
            <a:t>Can be granted read-only access</a:t>
          </a:r>
        </a:p>
      </dgm:t>
    </dgm:pt>
    <dgm:pt modelId="{1E074DAC-DE0A-43C8-8D61-26ED77E2EA53}" type="parTrans" cxnId="{364F7CAD-BD2A-4920-AE71-8DF6CE2D7A51}">
      <dgm:prSet/>
      <dgm:spPr/>
      <dgm:t>
        <a:bodyPr/>
        <a:lstStyle/>
        <a:p>
          <a:endParaRPr lang="en-US"/>
        </a:p>
      </dgm:t>
    </dgm:pt>
    <dgm:pt modelId="{43ED5EE5-550F-4A00-94C4-FC56E12A642E}" type="sibTrans" cxnId="{364F7CAD-BD2A-4920-AE71-8DF6CE2D7A51}">
      <dgm:prSet/>
      <dgm:spPr/>
      <dgm:t>
        <a:bodyPr/>
        <a:lstStyle/>
        <a:p>
          <a:endParaRPr lang="en-US"/>
        </a:p>
      </dgm:t>
    </dgm:pt>
    <dgm:pt modelId="{E5B4D6DD-1568-4288-AAC5-E0D5A6DAFB50}">
      <dgm:prSet/>
      <dgm:spPr/>
      <dgm:t>
        <a:bodyPr/>
        <a:lstStyle/>
        <a:p>
          <a:r>
            <a:rPr lang="en-US"/>
            <a:t>Account Owner</a:t>
          </a:r>
        </a:p>
      </dgm:t>
    </dgm:pt>
    <dgm:pt modelId="{6175C497-66D8-4106-B98D-BB8F7E47C212}" type="parTrans" cxnId="{A55F9795-E5F4-4A06-82F7-BB291EBA4675}">
      <dgm:prSet/>
      <dgm:spPr/>
      <dgm:t>
        <a:bodyPr/>
        <a:lstStyle/>
        <a:p>
          <a:endParaRPr lang="en-US"/>
        </a:p>
      </dgm:t>
    </dgm:pt>
    <dgm:pt modelId="{C0C3B7FA-8721-4154-AFD5-4A52BC27AE67}" type="sibTrans" cxnId="{A55F9795-E5F4-4A06-82F7-BB291EBA4675}">
      <dgm:prSet/>
      <dgm:spPr/>
      <dgm:t>
        <a:bodyPr/>
        <a:lstStyle/>
        <a:p>
          <a:endParaRPr lang="en-US"/>
        </a:p>
      </dgm:t>
    </dgm:pt>
    <dgm:pt modelId="{97879657-4F9A-469C-9554-2E021CD1CE87}">
      <dgm:prSet/>
      <dgm:spPr/>
      <dgm:t>
        <a:bodyPr/>
        <a:lstStyle/>
        <a:p>
          <a:r>
            <a:rPr lang="en-US" b="1" i="1" u="sng" dirty="0"/>
            <a:t>Create and manage subscriptions</a:t>
          </a:r>
        </a:p>
      </dgm:t>
    </dgm:pt>
    <dgm:pt modelId="{A3CA92D3-D736-48CE-9983-2C1401E2F6B7}" type="parTrans" cxnId="{F5852026-6078-4B4A-9A44-6199D51E67F1}">
      <dgm:prSet/>
      <dgm:spPr/>
      <dgm:t>
        <a:bodyPr/>
        <a:lstStyle/>
        <a:p>
          <a:endParaRPr lang="en-US"/>
        </a:p>
      </dgm:t>
    </dgm:pt>
    <dgm:pt modelId="{0239FF74-422B-45C6-B684-494553E61F6D}" type="sibTrans" cxnId="{F5852026-6078-4B4A-9A44-6199D51E67F1}">
      <dgm:prSet/>
      <dgm:spPr/>
      <dgm:t>
        <a:bodyPr/>
        <a:lstStyle/>
        <a:p>
          <a:endParaRPr lang="en-US"/>
        </a:p>
      </dgm:t>
    </dgm:pt>
    <dgm:pt modelId="{4EF7A907-78B6-4642-87E5-32493C6AFE65}">
      <dgm:prSet/>
      <dgm:spPr/>
      <dgm:t>
        <a:bodyPr/>
        <a:lstStyle/>
        <a:p>
          <a:r>
            <a:rPr lang="en-US" b="1" i="1" u="sng" dirty="0"/>
            <a:t>Manage Service Administrators</a:t>
          </a:r>
        </a:p>
      </dgm:t>
    </dgm:pt>
    <dgm:pt modelId="{00535666-3416-43D0-A694-A5C916871841}" type="parTrans" cxnId="{D49A18E9-D519-4B72-9F8A-6CE78FE75679}">
      <dgm:prSet/>
      <dgm:spPr/>
      <dgm:t>
        <a:bodyPr/>
        <a:lstStyle/>
        <a:p>
          <a:endParaRPr lang="en-US"/>
        </a:p>
      </dgm:t>
    </dgm:pt>
    <dgm:pt modelId="{5F39A109-692F-4E3B-8035-D37B044DC879}" type="sibTrans" cxnId="{D49A18E9-D519-4B72-9F8A-6CE78FE75679}">
      <dgm:prSet/>
      <dgm:spPr/>
      <dgm:t>
        <a:bodyPr/>
        <a:lstStyle/>
        <a:p>
          <a:endParaRPr lang="en-US"/>
        </a:p>
      </dgm:t>
    </dgm:pt>
    <dgm:pt modelId="{8E93D353-5120-4D42-A98B-FED38CEFB054}">
      <dgm:prSet/>
      <dgm:spPr/>
      <dgm:t>
        <a:bodyPr/>
        <a:lstStyle/>
        <a:p>
          <a:r>
            <a:rPr lang="en-US" dirty="0"/>
            <a:t>View usage for subscriptions</a:t>
          </a:r>
        </a:p>
      </dgm:t>
    </dgm:pt>
    <dgm:pt modelId="{DECC14EC-38A7-413C-87A5-297C787A9866}" type="parTrans" cxnId="{2B3079BA-EC3B-4A87-A1E1-57C26814D9AF}">
      <dgm:prSet/>
      <dgm:spPr/>
      <dgm:t>
        <a:bodyPr/>
        <a:lstStyle/>
        <a:p>
          <a:endParaRPr lang="en-US"/>
        </a:p>
      </dgm:t>
    </dgm:pt>
    <dgm:pt modelId="{F046EF17-B463-4918-BEEC-E522489EA542}" type="sibTrans" cxnId="{2B3079BA-EC3B-4A87-A1E1-57C26814D9AF}">
      <dgm:prSet/>
      <dgm:spPr/>
      <dgm:t>
        <a:bodyPr/>
        <a:lstStyle/>
        <a:p>
          <a:endParaRPr lang="en-US"/>
        </a:p>
      </dgm:t>
    </dgm:pt>
    <dgm:pt modelId="{C4A609B9-98E4-4DB4-BADB-0C10F8561C41}">
      <dgm:prSet/>
      <dgm:spPr/>
      <dgm:t>
        <a:bodyPr/>
        <a:lstStyle/>
        <a:p>
          <a:r>
            <a:rPr lang="en-US" dirty="0"/>
            <a:t>Manage Notification contacts</a:t>
          </a:r>
        </a:p>
      </dgm:t>
    </dgm:pt>
    <dgm:pt modelId="{A192AD54-8250-4A4D-81A8-678CB32C24F7}" type="sibTrans" cxnId="{6F28CF24-3A7B-4655-ABC1-557029CD4BC4}">
      <dgm:prSet/>
      <dgm:spPr/>
      <dgm:t>
        <a:bodyPr/>
        <a:lstStyle/>
        <a:p>
          <a:endParaRPr lang="en-US"/>
        </a:p>
      </dgm:t>
    </dgm:pt>
    <dgm:pt modelId="{94E0A43E-5B20-494F-8DE1-AA4A75F77197}" type="parTrans" cxnId="{6F28CF24-3A7B-4655-ABC1-557029CD4BC4}">
      <dgm:prSet/>
      <dgm:spPr/>
      <dgm:t>
        <a:bodyPr/>
        <a:lstStyle/>
        <a:p>
          <a:endParaRPr lang="en-US"/>
        </a:p>
      </dgm:t>
    </dgm:pt>
    <dgm:pt modelId="{9CD04F06-CADC-4180-9EB5-7CE2AD759DCC}" type="pres">
      <dgm:prSet presAssocID="{FCDF1A4C-FFC3-40E4-B818-BA270EFDB42D}" presName="linear" presStyleCnt="0">
        <dgm:presLayoutVars>
          <dgm:animLvl val="lvl"/>
          <dgm:resizeHandles val="exact"/>
        </dgm:presLayoutVars>
      </dgm:prSet>
      <dgm:spPr/>
    </dgm:pt>
    <dgm:pt modelId="{55035756-5340-475C-A6E7-51F2707A38B8}" type="pres">
      <dgm:prSet presAssocID="{EBDCDCD3-2B8E-4AEB-BB74-E54E1C5D182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DD26D70-EE21-409C-9AEB-4FEF8E4FD710}" type="pres">
      <dgm:prSet presAssocID="{EBDCDCD3-2B8E-4AEB-BB74-E54E1C5D1829}" presName="childText" presStyleLbl="revTx" presStyleIdx="0" presStyleCnt="3">
        <dgm:presLayoutVars>
          <dgm:bulletEnabled val="1"/>
        </dgm:presLayoutVars>
      </dgm:prSet>
      <dgm:spPr/>
    </dgm:pt>
    <dgm:pt modelId="{A8162AFC-5F51-4D25-A3DD-04E655E23DCE}" type="pres">
      <dgm:prSet presAssocID="{A37FED15-D89E-4BAC-845B-93F037E3FDC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FD3AB48-23F0-476A-B7D1-C26A26D4928E}" type="pres">
      <dgm:prSet presAssocID="{A37FED15-D89E-4BAC-845B-93F037E3FDCA}" presName="childText" presStyleLbl="revTx" presStyleIdx="1" presStyleCnt="3">
        <dgm:presLayoutVars>
          <dgm:bulletEnabled val="1"/>
        </dgm:presLayoutVars>
      </dgm:prSet>
      <dgm:spPr/>
    </dgm:pt>
    <dgm:pt modelId="{4250FBB7-275D-409A-81B4-A3817E48E8A6}" type="pres">
      <dgm:prSet presAssocID="{E5B4D6DD-1568-4288-AAC5-E0D5A6DAFB5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754F64C2-F1C6-4722-84C0-D2B70EB7170C}" type="pres">
      <dgm:prSet presAssocID="{E5B4D6DD-1568-4288-AAC5-E0D5A6DAFB50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8980EC09-AD81-4557-8CA3-6285E6B39068}" srcId="{FCDF1A4C-FFC3-40E4-B818-BA270EFDB42D}" destId="{EBDCDCD3-2B8E-4AEB-BB74-E54E1C5D1829}" srcOrd="0" destOrd="0" parTransId="{DAA5A7D4-B246-4779-A25B-A191CF12B35E}" sibTransId="{0230106A-CB86-4CDE-8BF9-8CD0DFA677F6}"/>
    <dgm:cxn modelId="{9BCE790C-984B-48D8-B2A0-BA21D1473D2B}" srcId="{FCDF1A4C-FFC3-40E4-B818-BA270EFDB42D}" destId="{A37FED15-D89E-4BAC-845B-93F037E3FDCA}" srcOrd="1" destOrd="0" parTransId="{F1AAF960-5D61-463B-8776-DF8EB322FF5E}" sibTransId="{2F66566C-8C46-48D9-9B53-F905B6DD3B02}"/>
    <dgm:cxn modelId="{6F28CF24-3A7B-4655-ABC1-557029CD4BC4}" srcId="{EBDCDCD3-2B8E-4AEB-BB74-E54E1C5D1829}" destId="{C4A609B9-98E4-4DB4-BADB-0C10F8561C41}" srcOrd="2" destOrd="0" parTransId="{94E0A43E-5B20-494F-8DE1-AA4A75F77197}" sibTransId="{A192AD54-8250-4A4D-81A8-678CB32C24F7}"/>
    <dgm:cxn modelId="{F5852026-6078-4B4A-9A44-6199D51E67F1}" srcId="{E5B4D6DD-1568-4288-AAC5-E0D5A6DAFB50}" destId="{97879657-4F9A-469C-9554-2E021CD1CE87}" srcOrd="0" destOrd="0" parTransId="{A3CA92D3-D736-48CE-9983-2C1401E2F6B7}" sibTransId="{0239FF74-422B-45C6-B684-494553E61F6D}"/>
    <dgm:cxn modelId="{0F07BC26-505A-44E9-BA08-1950CF2E3C29}" srcId="{A37FED15-D89E-4BAC-845B-93F037E3FDCA}" destId="{CCBEE5DB-1D98-4637-A1F2-F915FE6D1EBD}" srcOrd="2" destOrd="0" parTransId="{0165CD65-BA99-4F9F-AF40-D4781BA5AD9F}" sibTransId="{5A97DD10-0186-4072-BA8E-5EEBE370A0D7}"/>
    <dgm:cxn modelId="{4972A02D-C829-0943-8076-A41A3A321E1E}" type="presOf" srcId="{CCBEE5DB-1D98-4637-A1F2-F915FE6D1EBD}" destId="{2FD3AB48-23F0-476A-B7D1-C26A26D4928E}" srcOrd="0" destOrd="2" presId="urn:microsoft.com/office/officeart/2005/8/layout/vList2"/>
    <dgm:cxn modelId="{2DDE9E31-AC8C-6642-9E99-D66607FB8323}" type="presOf" srcId="{EBDCDCD3-2B8E-4AEB-BB74-E54E1C5D1829}" destId="{55035756-5340-475C-A6E7-51F2707A38B8}" srcOrd="0" destOrd="0" presId="urn:microsoft.com/office/officeart/2005/8/layout/vList2"/>
    <dgm:cxn modelId="{58874343-E494-524A-A2C5-46B737082F4D}" type="presOf" srcId="{8E93D353-5120-4D42-A98B-FED38CEFB054}" destId="{754F64C2-F1C6-4722-84C0-D2B70EB7170C}" srcOrd="0" destOrd="2" presId="urn:microsoft.com/office/officeart/2005/8/layout/vList2"/>
    <dgm:cxn modelId="{B6C3434F-2AEA-4298-9C33-E9ECF31459B6}" srcId="{A37FED15-D89E-4BAC-845B-93F037E3FDCA}" destId="{5C8F2A2F-5386-49A1-AF3D-1A8DA5993A1A}" srcOrd="0" destOrd="0" parTransId="{423EE3CC-AD09-4647-8C97-2628F02D058D}" sibTransId="{F72C8562-D087-49FA-B3E2-BF5BBD254CCC}"/>
    <dgm:cxn modelId="{B9D2F35F-0292-654C-AA66-0A0D09E15540}" type="presOf" srcId="{F8894362-9412-4A49-8638-C21D266409D4}" destId="{2FD3AB48-23F0-476A-B7D1-C26A26D4928E}" srcOrd="0" destOrd="3" presId="urn:microsoft.com/office/officeart/2005/8/layout/vList2"/>
    <dgm:cxn modelId="{2BD2E46A-ADA1-7D40-B7CD-63AB85C7FA2B}" type="presOf" srcId="{C4A609B9-98E4-4DB4-BADB-0C10F8561C41}" destId="{1DD26D70-EE21-409C-9AEB-4FEF8E4FD710}" srcOrd="0" destOrd="2" presId="urn:microsoft.com/office/officeart/2005/8/layout/vList2"/>
    <dgm:cxn modelId="{0DBA816C-97A1-4372-AC85-724A835821BC}" srcId="{EBDCDCD3-2B8E-4AEB-BB74-E54E1C5D1829}" destId="{CAE45004-A632-4332-B35D-962E9718C211}" srcOrd="1" destOrd="0" parTransId="{9463A4CE-8964-48E4-B87E-8E17DCE30481}" sibTransId="{3138A245-4B2D-487B-B87D-326715D88322}"/>
    <dgm:cxn modelId="{2574C672-85BA-2B4E-B053-13913F4253AE}" type="presOf" srcId="{A37FED15-D89E-4BAC-845B-93F037E3FDCA}" destId="{A8162AFC-5F51-4D25-A3DD-04E655E23DCE}" srcOrd="0" destOrd="0" presId="urn:microsoft.com/office/officeart/2005/8/layout/vList2"/>
    <dgm:cxn modelId="{A0513875-4751-4049-89C6-C21A28936CB7}" type="presOf" srcId="{41AC30EB-24FD-4B8E-93BB-782A0138BDFE}" destId="{1DD26D70-EE21-409C-9AEB-4FEF8E4FD710}" srcOrd="0" destOrd="3" presId="urn:microsoft.com/office/officeart/2005/8/layout/vList2"/>
    <dgm:cxn modelId="{88E93A76-F37D-9245-BEAD-04929E0CB4D7}" type="presOf" srcId="{4EF7A907-78B6-4642-87E5-32493C6AFE65}" destId="{754F64C2-F1C6-4722-84C0-D2B70EB7170C}" srcOrd="0" destOrd="1" presId="urn:microsoft.com/office/officeart/2005/8/layout/vList2"/>
    <dgm:cxn modelId="{BA1C2B79-4C02-6147-AC90-3964E76421A0}" type="presOf" srcId="{97879657-4F9A-469C-9554-2E021CD1CE87}" destId="{754F64C2-F1C6-4722-84C0-D2B70EB7170C}" srcOrd="0" destOrd="0" presId="urn:microsoft.com/office/officeart/2005/8/layout/vList2"/>
    <dgm:cxn modelId="{EC692A86-1E65-9241-B92B-4899EC7C2DA3}" type="presOf" srcId="{0FE50136-1259-4B2E-98BF-CD8AF7B0BBD1}" destId="{1DD26D70-EE21-409C-9AEB-4FEF8E4FD710}" srcOrd="0" destOrd="4" presId="urn:microsoft.com/office/officeart/2005/8/layout/vList2"/>
    <dgm:cxn modelId="{87E7BC89-277C-443F-87B0-859F72F6B847}" type="presOf" srcId="{FCDF1A4C-FFC3-40E4-B818-BA270EFDB42D}" destId="{9CD04F06-CADC-4180-9EB5-7CE2AD759DCC}" srcOrd="0" destOrd="0" presId="urn:microsoft.com/office/officeart/2005/8/layout/vList2"/>
    <dgm:cxn modelId="{A55F9795-E5F4-4A06-82F7-BB291EBA4675}" srcId="{FCDF1A4C-FFC3-40E4-B818-BA270EFDB42D}" destId="{E5B4D6DD-1568-4288-AAC5-E0D5A6DAFB50}" srcOrd="2" destOrd="0" parTransId="{6175C497-66D8-4106-B98D-BB8F7E47C212}" sibTransId="{C0C3B7FA-8721-4154-AFD5-4A52BC27AE67}"/>
    <dgm:cxn modelId="{95A1CF99-0E7E-443D-95F6-0F2FD822C1E0}" srcId="{EBDCDCD3-2B8E-4AEB-BB74-E54E1C5D1829}" destId="{0FE50136-1259-4B2E-98BF-CD8AF7B0BBD1}" srcOrd="4" destOrd="0" parTransId="{EDF004C6-259C-465C-B6B4-AE9D882547D6}" sibTransId="{CF81B027-A770-4155-BA07-08F07F075C8C}"/>
    <dgm:cxn modelId="{0008C5A2-7E14-3340-9857-B2381B2A6712}" type="presOf" srcId="{9975327F-F2EF-4255-B224-6C4FF04400ED}" destId="{1DD26D70-EE21-409C-9AEB-4FEF8E4FD710}" srcOrd="0" destOrd="0" presId="urn:microsoft.com/office/officeart/2005/8/layout/vList2"/>
    <dgm:cxn modelId="{357310AB-3243-40BB-9C67-30FC1D4D30B2}" srcId="{A37FED15-D89E-4BAC-845B-93F037E3FDCA}" destId="{C31C069D-21AF-4D03-ABCA-D85FE075596B}" srcOrd="1" destOrd="0" parTransId="{C27D484A-02AA-413D-8807-B65280FC831A}" sibTransId="{39623118-DBD9-4BD5-9FF3-3C420EACC375}"/>
    <dgm:cxn modelId="{364F7CAD-BD2A-4920-AE71-8DF6CE2D7A51}" srcId="{A37FED15-D89E-4BAC-845B-93F037E3FDCA}" destId="{F8894362-9412-4A49-8638-C21D266409D4}" srcOrd="3" destOrd="0" parTransId="{1E074DAC-DE0A-43C8-8D61-26ED77E2EA53}" sibTransId="{43ED5EE5-550F-4A00-94C4-FC56E12A642E}"/>
    <dgm:cxn modelId="{BAE652B4-4E90-BA4A-9A23-17DCBDA06C92}" type="presOf" srcId="{C31C069D-21AF-4D03-ABCA-D85FE075596B}" destId="{2FD3AB48-23F0-476A-B7D1-C26A26D4928E}" srcOrd="0" destOrd="1" presId="urn:microsoft.com/office/officeart/2005/8/layout/vList2"/>
    <dgm:cxn modelId="{2B3079BA-EC3B-4A87-A1E1-57C26814D9AF}" srcId="{E5B4D6DD-1568-4288-AAC5-E0D5A6DAFB50}" destId="{8E93D353-5120-4D42-A98B-FED38CEFB054}" srcOrd="2" destOrd="0" parTransId="{DECC14EC-38A7-413C-87A5-297C787A9866}" sibTransId="{F046EF17-B463-4918-BEEC-E522489EA542}"/>
    <dgm:cxn modelId="{D4792EC4-AEA7-8D42-8BCA-A7A1ADEB6024}" type="presOf" srcId="{5C8F2A2F-5386-49A1-AF3D-1A8DA5993A1A}" destId="{2FD3AB48-23F0-476A-B7D1-C26A26D4928E}" srcOrd="0" destOrd="0" presId="urn:microsoft.com/office/officeart/2005/8/layout/vList2"/>
    <dgm:cxn modelId="{D3674AC9-D8AA-224D-BAEF-E41974BB688A}" type="presOf" srcId="{E5B4D6DD-1568-4288-AAC5-E0D5A6DAFB50}" destId="{4250FBB7-275D-409A-81B4-A3817E48E8A6}" srcOrd="0" destOrd="0" presId="urn:microsoft.com/office/officeart/2005/8/layout/vList2"/>
    <dgm:cxn modelId="{478A18DE-81E2-49A7-B933-AD2D903134FC}" srcId="{EBDCDCD3-2B8E-4AEB-BB74-E54E1C5D1829}" destId="{41AC30EB-24FD-4B8E-93BB-782A0138BDFE}" srcOrd="3" destOrd="0" parTransId="{4F87DFBE-AAAD-4453-B181-A8281BAFA27E}" sibTransId="{15A68D54-F169-4C6B-BFB9-F5BA2DC0E0A1}"/>
    <dgm:cxn modelId="{D5EEA0E4-1453-1745-B972-133D1643737F}" type="presOf" srcId="{CAE45004-A632-4332-B35D-962E9718C211}" destId="{1DD26D70-EE21-409C-9AEB-4FEF8E4FD710}" srcOrd="0" destOrd="1" presId="urn:microsoft.com/office/officeart/2005/8/layout/vList2"/>
    <dgm:cxn modelId="{D49A18E9-D519-4B72-9F8A-6CE78FE75679}" srcId="{E5B4D6DD-1568-4288-AAC5-E0D5A6DAFB50}" destId="{4EF7A907-78B6-4642-87E5-32493C6AFE65}" srcOrd="1" destOrd="0" parTransId="{00535666-3416-43D0-A694-A5C916871841}" sibTransId="{5F39A109-692F-4E3B-8035-D37B044DC879}"/>
    <dgm:cxn modelId="{3829DDF2-8E3F-4147-806A-A5AB69D29F1A}" srcId="{EBDCDCD3-2B8E-4AEB-BB74-E54E1C5D1829}" destId="{9975327F-F2EF-4255-B224-6C4FF04400ED}" srcOrd="0" destOrd="0" parTransId="{7EBA43BE-F7C0-4074-AD6F-47CFFF701E72}" sibTransId="{4178DADB-7AE9-4455-AE34-FC1DFC58ED11}"/>
    <dgm:cxn modelId="{A6E08891-98DF-194D-ADD6-B78B3292E425}" type="presParOf" srcId="{9CD04F06-CADC-4180-9EB5-7CE2AD759DCC}" destId="{55035756-5340-475C-A6E7-51F2707A38B8}" srcOrd="0" destOrd="0" presId="urn:microsoft.com/office/officeart/2005/8/layout/vList2"/>
    <dgm:cxn modelId="{D34EAAB7-8AB8-424F-B85F-8226DF916DEB}" type="presParOf" srcId="{9CD04F06-CADC-4180-9EB5-7CE2AD759DCC}" destId="{1DD26D70-EE21-409C-9AEB-4FEF8E4FD710}" srcOrd="1" destOrd="0" presId="urn:microsoft.com/office/officeart/2005/8/layout/vList2"/>
    <dgm:cxn modelId="{C408A434-73EF-DC46-9F93-EC2B7362B0A1}" type="presParOf" srcId="{9CD04F06-CADC-4180-9EB5-7CE2AD759DCC}" destId="{A8162AFC-5F51-4D25-A3DD-04E655E23DCE}" srcOrd="2" destOrd="0" presId="urn:microsoft.com/office/officeart/2005/8/layout/vList2"/>
    <dgm:cxn modelId="{0F86CE91-D18F-B14B-9502-4876075CE78B}" type="presParOf" srcId="{9CD04F06-CADC-4180-9EB5-7CE2AD759DCC}" destId="{2FD3AB48-23F0-476A-B7D1-C26A26D4928E}" srcOrd="3" destOrd="0" presId="urn:microsoft.com/office/officeart/2005/8/layout/vList2"/>
    <dgm:cxn modelId="{EF896119-8687-0A4E-86CC-5FDB8B970B08}" type="presParOf" srcId="{9CD04F06-CADC-4180-9EB5-7CE2AD759DCC}" destId="{4250FBB7-275D-409A-81B4-A3817E48E8A6}" srcOrd="4" destOrd="0" presId="urn:microsoft.com/office/officeart/2005/8/layout/vList2"/>
    <dgm:cxn modelId="{3378B776-473C-1746-B860-0CD5D7446AA8}" type="presParOf" srcId="{9CD04F06-CADC-4180-9EB5-7CE2AD759DCC}" destId="{754F64C2-F1C6-4722-84C0-D2B70EB7170C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CDF1A4C-FFC3-40E4-B818-BA270EFDB42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28AAD63-2DED-4FFC-81A7-2B688C3EEF2F}">
      <dgm:prSet/>
      <dgm:spPr/>
      <dgm:t>
        <a:bodyPr/>
        <a:lstStyle/>
        <a:p>
          <a:r>
            <a:rPr lang="en-US" dirty="0"/>
            <a:t>EA Purchaser</a:t>
          </a:r>
        </a:p>
      </dgm:t>
    </dgm:pt>
    <dgm:pt modelId="{69D44368-8F41-468E-9BD7-14539E4F0285}" type="parTrans" cxnId="{93C7D31A-DDC6-4764-925A-205E114E6703}">
      <dgm:prSet/>
      <dgm:spPr/>
      <dgm:t>
        <a:bodyPr/>
        <a:lstStyle/>
        <a:p>
          <a:endParaRPr lang="en-US"/>
        </a:p>
      </dgm:t>
    </dgm:pt>
    <dgm:pt modelId="{8AB49869-7B47-432D-B8C8-320F24C70BBA}" type="sibTrans" cxnId="{93C7D31A-DDC6-4764-925A-205E114E6703}">
      <dgm:prSet/>
      <dgm:spPr/>
      <dgm:t>
        <a:bodyPr/>
        <a:lstStyle/>
        <a:p>
          <a:endParaRPr lang="en-US"/>
        </a:p>
      </dgm:t>
    </dgm:pt>
    <dgm:pt modelId="{B04C1837-214D-4CD3-A728-14B0010A0574}">
      <dgm:prSet/>
      <dgm:spPr/>
      <dgm:t>
        <a:bodyPr/>
        <a:lstStyle/>
        <a:p>
          <a:r>
            <a:rPr lang="en-US" b="1" i="1" u="sng" dirty="0"/>
            <a:t>Has permissions to manage services in Azure Portal and assign users to co-administrator role</a:t>
          </a:r>
        </a:p>
      </dgm:t>
    </dgm:pt>
    <dgm:pt modelId="{5F936198-11BA-4613-B018-137461202546}" type="parTrans" cxnId="{A9CE4963-9FCA-4F7F-B454-DB88968061B5}">
      <dgm:prSet/>
      <dgm:spPr/>
      <dgm:t>
        <a:bodyPr/>
        <a:lstStyle/>
        <a:p>
          <a:endParaRPr lang="en-US"/>
        </a:p>
      </dgm:t>
    </dgm:pt>
    <dgm:pt modelId="{7057A820-8207-4B96-B381-AD2FCF22F84B}" type="sibTrans" cxnId="{A9CE4963-9FCA-4F7F-B454-DB88968061B5}">
      <dgm:prSet/>
      <dgm:spPr/>
      <dgm:t>
        <a:bodyPr/>
        <a:lstStyle/>
        <a:p>
          <a:endParaRPr lang="en-US"/>
        </a:p>
      </dgm:t>
    </dgm:pt>
    <dgm:pt modelId="{7CCF2718-7F8E-6247-8D1B-B72C10B1B344}">
      <dgm:prSet/>
      <dgm:spPr/>
      <dgm:t>
        <a:bodyPr/>
        <a:lstStyle/>
        <a:p>
          <a:r>
            <a:rPr lang="en-US" dirty="0"/>
            <a:t>Notification Contact</a:t>
          </a:r>
        </a:p>
      </dgm:t>
    </dgm:pt>
    <dgm:pt modelId="{98080778-EC1B-C341-94D5-11623EB0DEBF}" type="parTrans" cxnId="{0D3EAD2B-A64B-9748-9562-9246181B0DF6}">
      <dgm:prSet/>
      <dgm:spPr/>
      <dgm:t>
        <a:bodyPr/>
        <a:lstStyle/>
        <a:p>
          <a:endParaRPr lang="en-US"/>
        </a:p>
      </dgm:t>
    </dgm:pt>
    <dgm:pt modelId="{C25C2C39-6755-144B-8DA2-460BFDF32017}" type="sibTrans" cxnId="{0D3EAD2B-A64B-9748-9562-9246181B0DF6}">
      <dgm:prSet/>
      <dgm:spPr/>
      <dgm:t>
        <a:bodyPr/>
        <a:lstStyle/>
        <a:p>
          <a:endParaRPr lang="en-US"/>
        </a:p>
      </dgm:t>
    </dgm:pt>
    <dgm:pt modelId="{40B23C69-B6E2-6747-86D2-BB1164A43E7C}">
      <dgm:prSet/>
      <dgm:spPr/>
      <dgm:t>
        <a:bodyPr/>
        <a:lstStyle/>
        <a:p>
          <a:r>
            <a:rPr lang="en-US" dirty="0"/>
            <a:t>Receive usage information related to enrollment</a:t>
          </a:r>
        </a:p>
      </dgm:t>
    </dgm:pt>
    <dgm:pt modelId="{E3895AF9-56E0-4240-986E-00DFE1224D6E}" type="parTrans" cxnId="{DE5941BB-223C-C347-8CAF-A13DF57C5B2F}">
      <dgm:prSet/>
      <dgm:spPr/>
      <dgm:t>
        <a:bodyPr/>
        <a:lstStyle/>
        <a:p>
          <a:endParaRPr lang="en-US"/>
        </a:p>
      </dgm:t>
    </dgm:pt>
    <dgm:pt modelId="{370CB9BC-C956-174E-9FEE-0CDDCE05C728}" type="sibTrans" cxnId="{DE5941BB-223C-C347-8CAF-A13DF57C5B2F}">
      <dgm:prSet/>
      <dgm:spPr/>
      <dgm:t>
        <a:bodyPr/>
        <a:lstStyle/>
        <a:p>
          <a:endParaRPr lang="en-US"/>
        </a:p>
      </dgm:t>
    </dgm:pt>
    <dgm:pt modelId="{1E75D0FA-DD44-1D46-B998-A61472BA8A99}">
      <dgm:prSet/>
      <dgm:spPr/>
      <dgm:t>
        <a:bodyPr/>
        <a:lstStyle/>
        <a:p>
          <a:r>
            <a:rPr lang="en-US" dirty="0"/>
            <a:t>Service Administrator</a:t>
          </a:r>
        </a:p>
      </dgm:t>
    </dgm:pt>
    <dgm:pt modelId="{B67E853D-1B3E-904F-914E-9A725197B96C}" type="parTrans" cxnId="{9B0BC750-6688-9B43-A243-8F85C653AF3C}">
      <dgm:prSet/>
      <dgm:spPr/>
      <dgm:t>
        <a:bodyPr/>
        <a:lstStyle/>
        <a:p>
          <a:endParaRPr lang="en-US"/>
        </a:p>
      </dgm:t>
    </dgm:pt>
    <dgm:pt modelId="{C41084B1-122E-BB46-8EAE-EC858B8E51F2}" type="sibTrans" cxnId="{9B0BC750-6688-9B43-A243-8F85C653AF3C}">
      <dgm:prSet/>
      <dgm:spPr/>
      <dgm:t>
        <a:bodyPr/>
        <a:lstStyle/>
        <a:p>
          <a:endParaRPr lang="en-US"/>
        </a:p>
      </dgm:t>
    </dgm:pt>
    <dgm:pt modelId="{4B0A4A5E-3178-2749-A757-9F2208C074C0}">
      <dgm:prSet/>
      <dgm:spPr/>
      <dgm:t>
        <a:bodyPr/>
        <a:lstStyle/>
        <a:p>
          <a:r>
            <a:rPr lang="en-US" dirty="0"/>
            <a:t>Purchase Azure services including reservations</a:t>
          </a:r>
        </a:p>
      </dgm:t>
    </dgm:pt>
    <dgm:pt modelId="{D9BF6598-351E-4046-AEEE-313A72EA2B4D}" type="parTrans" cxnId="{25D0A010-EDE5-D94F-8540-3D2E162FD516}">
      <dgm:prSet/>
      <dgm:spPr/>
      <dgm:t>
        <a:bodyPr/>
        <a:lstStyle/>
        <a:p>
          <a:endParaRPr lang="en-US"/>
        </a:p>
      </dgm:t>
    </dgm:pt>
    <dgm:pt modelId="{2B355C96-6FE3-084A-903E-D76747FA06AF}" type="sibTrans" cxnId="{25D0A010-EDE5-D94F-8540-3D2E162FD516}">
      <dgm:prSet/>
      <dgm:spPr/>
      <dgm:t>
        <a:bodyPr/>
        <a:lstStyle/>
        <a:p>
          <a:endParaRPr lang="en-US"/>
        </a:p>
      </dgm:t>
    </dgm:pt>
    <dgm:pt modelId="{BAD118BE-1EDD-4145-ADC2-BA6A4A00B89E}">
      <dgm:prSet/>
      <dgm:spPr/>
      <dgm:t>
        <a:bodyPr/>
        <a:lstStyle/>
        <a:p>
          <a:r>
            <a:rPr lang="en-US" dirty="0"/>
            <a:t>View usage across all accounts</a:t>
          </a:r>
        </a:p>
      </dgm:t>
    </dgm:pt>
    <dgm:pt modelId="{517D4917-9D2B-B144-B1DD-D82CA0D3EF3E}" type="parTrans" cxnId="{1FFD7D0C-9ADE-394B-A2DB-01EAF588FD24}">
      <dgm:prSet/>
      <dgm:spPr/>
      <dgm:t>
        <a:bodyPr/>
        <a:lstStyle/>
        <a:p>
          <a:endParaRPr lang="en-US"/>
        </a:p>
      </dgm:t>
    </dgm:pt>
    <dgm:pt modelId="{90C25BD1-3886-7D42-8EE6-B434DD61973C}" type="sibTrans" cxnId="{1FFD7D0C-9ADE-394B-A2DB-01EAF588FD24}">
      <dgm:prSet/>
      <dgm:spPr/>
      <dgm:t>
        <a:bodyPr/>
        <a:lstStyle/>
        <a:p>
          <a:endParaRPr lang="en-US"/>
        </a:p>
      </dgm:t>
    </dgm:pt>
    <dgm:pt modelId="{368147F4-1FEB-D045-9C0F-783EB88187D8}">
      <dgm:prSet/>
      <dgm:spPr/>
      <dgm:t>
        <a:bodyPr/>
        <a:lstStyle/>
        <a:p>
          <a:r>
            <a:rPr lang="en-US" dirty="0"/>
            <a:t>View and manage all reservations orders</a:t>
          </a:r>
        </a:p>
      </dgm:t>
    </dgm:pt>
    <dgm:pt modelId="{2FC27646-05DB-334A-81A8-9E755970A713}" type="parTrans" cxnId="{4BF4E3FF-1072-654F-9120-8D37309D1F6F}">
      <dgm:prSet/>
      <dgm:spPr/>
      <dgm:t>
        <a:bodyPr/>
        <a:lstStyle/>
        <a:p>
          <a:endParaRPr lang="en-US"/>
        </a:p>
      </dgm:t>
    </dgm:pt>
    <dgm:pt modelId="{4D43186B-283A-B14B-961E-D140EAEF10A7}" type="sibTrans" cxnId="{4BF4E3FF-1072-654F-9120-8D37309D1F6F}">
      <dgm:prSet/>
      <dgm:spPr/>
      <dgm:t>
        <a:bodyPr/>
        <a:lstStyle/>
        <a:p>
          <a:endParaRPr lang="en-US"/>
        </a:p>
      </dgm:t>
    </dgm:pt>
    <dgm:pt modelId="{9CD04F06-CADC-4180-9EB5-7CE2AD759DCC}" type="pres">
      <dgm:prSet presAssocID="{FCDF1A4C-FFC3-40E4-B818-BA270EFDB42D}" presName="linear" presStyleCnt="0">
        <dgm:presLayoutVars>
          <dgm:animLvl val="lvl"/>
          <dgm:resizeHandles val="exact"/>
        </dgm:presLayoutVars>
      </dgm:prSet>
      <dgm:spPr/>
    </dgm:pt>
    <dgm:pt modelId="{A2836981-A5ED-442E-BDBA-8E7317F1C48E}" type="pres">
      <dgm:prSet presAssocID="{628AAD63-2DED-4FFC-81A7-2B688C3EEF2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EF6825B-11F1-824C-B41F-2132CB6932EA}" type="pres">
      <dgm:prSet presAssocID="{628AAD63-2DED-4FFC-81A7-2B688C3EEF2F}" presName="childText" presStyleLbl="revTx" presStyleIdx="0" presStyleCnt="3">
        <dgm:presLayoutVars>
          <dgm:bulletEnabled val="1"/>
        </dgm:presLayoutVars>
      </dgm:prSet>
      <dgm:spPr/>
    </dgm:pt>
    <dgm:pt modelId="{4417728B-5FBE-0540-90BA-981A79288BC6}" type="pres">
      <dgm:prSet presAssocID="{1E75D0FA-DD44-1D46-B998-A61472BA8A9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C7545A9-9892-9F4B-903B-C3EC03F4595E}" type="pres">
      <dgm:prSet presAssocID="{1E75D0FA-DD44-1D46-B998-A61472BA8A99}" presName="childText" presStyleLbl="revTx" presStyleIdx="1" presStyleCnt="3">
        <dgm:presLayoutVars>
          <dgm:bulletEnabled val="1"/>
        </dgm:presLayoutVars>
      </dgm:prSet>
      <dgm:spPr/>
    </dgm:pt>
    <dgm:pt modelId="{27E5B0E1-5769-A24E-867D-01B5A73A985D}" type="pres">
      <dgm:prSet presAssocID="{7CCF2718-7F8E-6247-8D1B-B72C10B1B34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DB0EB8B-77F9-3145-A5EB-2B65B861B02C}" type="pres">
      <dgm:prSet presAssocID="{7CCF2718-7F8E-6247-8D1B-B72C10B1B344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1FFD7D0C-9ADE-394B-A2DB-01EAF588FD24}" srcId="{628AAD63-2DED-4FFC-81A7-2B688C3EEF2F}" destId="{BAD118BE-1EDD-4145-ADC2-BA6A4A00B89E}" srcOrd="1" destOrd="0" parTransId="{517D4917-9D2B-B144-B1DD-D82CA0D3EF3E}" sibTransId="{90C25BD1-3886-7D42-8EE6-B434DD61973C}"/>
    <dgm:cxn modelId="{25D0A010-EDE5-D94F-8540-3D2E162FD516}" srcId="{628AAD63-2DED-4FFC-81A7-2B688C3EEF2F}" destId="{4B0A4A5E-3178-2749-A757-9F2208C074C0}" srcOrd="0" destOrd="0" parTransId="{D9BF6598-351E-4046-AEEE-313A72EA2B4D}" sibTransId="{2B355C96-6FE3-084A-903E-D76747FA06AF}"/>
    <dgm:cxn modelId="{93C7D31A-DDC6-4764-925A-205E114E6703}" srcId="{FCDF1A4C-FFC3-40E4-B818-BA270EFDB42D}" destId="{628AAD63-2DED-4FFC-81A7-2B688C3EEF2F}" srcOrd="0" destOrd="0" parTransId="{69D44368-8F41-468E-9BD7-14539E4F0285}" sibTransId="{8AB49869-7B47-432D-B8C8-320F24C70BBA}"/>
    <dgm:cxn modelId="{0D3EAD2B-A64B-9748-9562-9246181B0DF6}" srcId="{FCDF1A4C-FFC3-40E4-B818-BA270EFDB42D}" destId="{7CCF2718-7F8E-6247-8D1B-B72C10B1B344}" srcOrd="2" destOrd="0" parTransId="{98080778-EC1B-C341-94D5-11623EB0DEBF}" sibTransId="{C25C2C39-6755-144B-8DA2-460BFDF32017}"/>
    <dgm:cxn modelId="{4C4C4743-7FC0-3942-82E9-A75CE6BC1395}" type="presOf" srcId="{BAD118BE-1EDD-4145-ADC2-BA6A4A00B89E}" destId="{DEF6825B-11F1-824C-B41F-2132CB6932EA}" srcOrd="0" destOrd="1" presId="urn:microsoft.com/office/officeart/2005/8/layout/vList2"/>
    <dgm:cxn modelId="{3552A450-6515-074A-919A-A5E2EA30B851}" type="presOf" srcId="{368147F4-1FEB-D045-9C0F-783EB88187D8}" destId="{DEF6825B-11F1-824C-B41F-2132CB6932EA}" srcOrd="0" destOrd="2" presId="urn:microsoft.com/office/officeart/2005/8/layout/vList2"/>
    <dgm:cxn modelId="{9B0BC750-6688-9B43-A243-8F85C653AF3C}" srcId="{FCDF1A4C-FFC3-40E4-B818-BA270EFDB42D}" destId="{1E75D0FA-DD44-1D46-B998-A61472BA8A99}" srcOrd="1" destOrd="0" parTransId="{B67E853D-1B3E-904F-914E-9A725197B96C}" sibTransId="{C41084B1-122E-BB46-8EAE-EC858B8E51F2}"/>
    <dgm:cxn modelId="{7731BD5C-4B89-B441-9CFD-4C66C75F4C8C}" type="presOf" srcId="{4B0A4A5E-3178-2749-A757-9F2208C074C0}" destId="{DEF6825B-11F1-824C-B41F-2132CB6932EA}" srcOrd="0" destOrd="0" presId="urn:microsoft.com/office/officeart/2005/8/layout/vList2"/>
    <dgm:cxn modelId="{A9CE4963-9FCA-4F7F-B454-DB88968061B5}" srcId="{1E75D0FA-DD44-1D46-B998-A61472BA8A99}" destId="{B04C1837-214D-4CD3-A728-14B0010A0574}" srcOrd="0" destOrd="0" parTransId="{5F936198-11BA-4613-B018-137461202546}" sibTransId="{7057A820-8207-4B96-B381-AD2FCF22F84B}"/>
    <dgm:cxn modelId="{B2693E6F-1447-294F-B96F-F3A7974420B1}" type="presOf" srcId="{7CCF2718-7F8E-6247-8D1B-B72C10B1B344}" destId="{27E5B0E1-5769-A24E-867D-01B5A73A985D}" srcOrd="0" destOrd="0" presId="urn:microsoft.com/office/officeart/2005/8/layout/vList2"/>
    <dgm:cxn modelId="{90643478-BDE3-004B-836C-1562066F9CB0}" type="presOf" srcId="{40B23C69-B6E2-6747-86D2-BB1164A43E7C}" destId="{3DB0EB8B-77F9-3145-A5EB-2B65B861B02C}" srcOrd="0" destOrd="0" presId="urn:microsoft.com/office/officeart/2005/8/layout/vList2"/>
    <dgm:cxn modelId="{87E7BC89-277C-443F-87B0-859F72F6B847}" type="presOf" srcId="{FCDF1A4C-FFC3-40E4-B818-BA270EFDB42D}" destId="{9CD04F06-CADC-4180-9EB5-7CE2AD759DCC}" srcOrd="0" destOrd="0" presId="urn:microsoft.com/office/officeart/2005/8/layout/vList2"/>
    <dgm:cxn modelId="{8D4479A8-F94A-894D-AFC1-7478BB9C9BA8}" type="presOf" srcId="{1E75D0FA-DD44-1D46-B998-A61472BA8A99}" destId="{4417728B-5FBE-0540-90BA-981A79288BC6}" srcOrd="0" destOrd="0" presId="urn:microsoft.com/office/officeart/2005/8/layout/vList2"/>
    <dgm:cxn modelId="{DE5941BB-223C-C347-8CAF-A13DF57C5B2F}" srcId="{7CCF2718-7F8E-6247-8D1B-B72C10B1B344}" destId="{40B23C69-B6E2-6747-86D2-BB1164A43E7C}" srcOrd="0" destOrd="0" parTransId="{E3895AF9-56E0-4240-986E-00DFE1224D6E}" sibTransId="{370CB9BC-C956-174E-9FEE-0CDDCE05C728}"/>
    <dgm:cxn modelId="{066024F4-C761-DA48-A99E-848CEEBD2D4D}" type="presOf" srcId="{628AAD63-2DED-4FFC-81A7-2B688C3EEF2F}" destId="{A2836981-A5ED-442E-BDBA-8E7317F1C48E}" srcOrd="0" destOrd="0" presId="urn:microsoft.com/office/officeart/2005/8/layout/vList2"/>
    <dgm:cxn modelId="{3259AEFC-EDBE-A542-BAD7-1952DCF8F148}" type="presOf" srcId="{B04C1837-214D-4CD3-A728-14B0010A0574}" destId="{7C7545A9-9892-9F4B-903B-C3EC03F4595E}" srcOrd="0" destOrd="0" presId="urn:microsoft.com/office/officeart/2005/8/layout/vList2"/>
    <dgm:cxn modelId="{4BF4E3FF-1072-654F-9120-8D37309D1F6F}" srcId="{628AAD63-2DED-4FFC-81A7-2B688C3EEF2F}" destId="{368147F4-1FEB-D045-9C0F-783EB88187D8}" srcOrd="2" destOrd="0" parTransId="{2FC27646-05DB-334A-81A8-9E755970A713}" sibTransId="{4D43186B-283A-B14B-961E-D140EAEF10A7}"/>
    <dgm:cxn modelId="{7FD84C8A-5943-2845-B007-877D2699BE66}" type="presParOf" srcId="{9CD04F06-CADC-4180-9EB5-7CE2AD759DCC}" destId="{A2836981-A5ED-442E-BDBA-8E7317F1C48E}" srcOrd="0" destOrd="0" presId="urn:microsoft.com/office/officeart/2005/8/layout/vList2"/>
    <dgm:cxn modelId="{CBDF82C7-3754-A840-B195-EC99FDDE15D7}" type="presParOf" srcId="{9CD04F06-CADC-4180-9EB5-7CE2AD759DCC}" destId="{DEF6825B-11F1-824C-B41F-2132CB6932EA}" srcOrd="1" destOrd="0" presId="urn:microsoft.com/office/officeart/2005/8/layout/vList2"/>
    <dgm:cxn modelId="{6A579A4A-F580-C240-98EF-1B74CE21CEA7}" type="presParOf" srcId="{9CD04F06-CADC-4180-9EB5-7CE2AD759DCC}" destId="{4417728B-5FBE-0540-90BA-981A79288BC6}" srcOrd="2" destOrd="0" presId="urn:microsoft.com/office/officeart/2005/8/layout/vList2"/>
    <dgm:cxn modelId="{117A9407-236A-3D49-BF84-86C5A31F7C35}" type="presParOf" srcId="{9CD04F06-CADC-4180-9EB5-7CE2AD759DCC}" destId="{7C7545A9-9892-9F4B-903B-C3EC03F4595E}" srcOrd="3" destOrd="0" presId="urn:microsoft.com/office/officeart/2005/8/layout/vList2"/>
    <dgm:cxn modelId="{50CA21FA-50B2-4741-BEC6-A7014286003A}" type="presParOf" srcId="{9CD04F06-CADC-4180-9EB5-7CE2AD759DCC}" destId="{27E5B0E1-5769-A24E-867D-01B5A73A985D}" srcOrd="4" destOrd="0" presId="urn:microsoft.com/office/officeart/2005/8/layout/vList2"/>
    <dgm:cxn modelId="{03C531A2-283A-2F4D-A15A-20316A01AB00}" type="presParOf" srcId="{9CD04F06-CADC-4180-9EB5-7CE2AD759DCC}" destId="{3DB0EB8B-77F9-3145-A5EB-2B65B861B02C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59854F0-C143-4B87-9A2B-5BDFC4521DA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A1EF00B-CCB5-43A5-9940-129005E6540F}">
      <dgm:prSet/>
      <dgm:spPr/>
      <dgm:t>
        <a:bodyPr/>
        <a:lstStyle/>
        <a:p>
          <a:r>
            <a:rPr lang="en-US" baseline="0"/>
            <a:t>Account Administrator</a:t>
          </a:r>
          <a:endParaRPr lang="en-US"/>
        </a:p>
      </dgm:t>
    </dgm:pt>
    <dgm:pt modelId="{114A3C7A-E669-4B5B-B79B-0CC01380C4BF}" type="parTrans" cxnId="{3E267155-8096-4DEE-806F-8EA01B538184}">
      <dgm:prSet/>
      <dgm:spPr/>
      <dgm:t>
        <a:bodyPr/>
        <a:lstStyle/>
        <a:p>
          <a:endParaRPr lang="en-US"/>
        </a:p>
      </dgm:t>
    </dgm:pt>
    <dgm:pt modelId="{DBDD5C73-FF54-41AA-9D2B-320598023242}" type="sibTrans" cxnId="{3E267155-8096-4DEE-806F-8EA01B538184}">
      <dgm:prSet/>
      <dgm:spPr/>
      <dgm:t>
        <a:bodyPr/>
        <a:lstStyle/>
        <a:p>
          <a:endParaRPr lang="en-US"/>
        </a:p>
      </dgm:t>
    </dgm:pt>
    <dgm:pt modelId="{032AD449-EFF5-4A20-A853-4FD88E42E685}">
      <dgm:prSet/>
      <dgm:spPr/>
      <dgm:t>
        <a:bodyPr/>
        <a:lstStyle/>
        <a:p>
          <a:r>
            <a:rPr lang="en-US" baseline="0"/>
            <a:t>Billing owner of the subscription</a:t>
          </a:r>
          <a:endParaRPr lang="en-US"/>
        </a:p>
      </dgm:t>
    </dgm:pt>
    <dgm:pt modelId="{E484E8B2-75C2-488B-9487-EFCD8FD3AB90}" type="parTrans" cxnId="{90E8E0C2-C952-46B3-8594-F8530CE2D135}">
      <dgm:prSet/>
      <dgm:spPr/>
      <dgm:t>
        <a:bodyPr/>
        <a:lstStyle/>
        <a:p>
          <a:endParaRPr lang="en-US"/>
        </a:p>
      </dgm:t>
    </dgm:pt>
    <dgm:pt modelId="{FBCA7726-3E31-4E7B-B3A2-5F1C9853D131}" type="sibTrans" cxnId="{90E8E0C2-C952-46B3-8594-F8530CE2D135}">
      <dgm:prSet/>
      <dgm:spPr/>
      <dgm:t>
        <a:bodyPr/>
        <a:lstStyle/>
        <a:p>
          <a:endParaRPr lang="en-US"/>
        </a:p>
      </dgm:t>
    </dgm:pt>
    <dgm:pt modelId="{FDFF6637-085B-4411-8078-778D18CFE2F3}">
      <dgm:prSet/>
      <dgm:spPr/>
      <dgm:t>
        <a:bodyPr/>
        <a:lstStyle/>
        <a:p>
          <a:r>
            <a:rPr lang="en-US" baseline="0"/>
            <a:t>1 per Azure account</a:t>
          </a:r>
          <a:endParaRPr lang="en-US"/>
        </a:p>
      </dgm:t>
    </dgm:pt>
    <dgm:pt modelId="{29258C3F-4C78-410E-B11E-E5F48DF80E60}" type="parTrans" cxnId="{C3F40C5D-138B-4B78-BBD3-DDF71E422E77}">
      <dgm:prSet/>
      <dgm:spPr/>
      <dgm:t>
        <a:bodyPr/>
        <a:lstStyle/>
        <a:p>
          <a:endParaRPr lang="en-US"/>
        </a:p>
      </dgm:t>
    </dgm:pt>
    <dgm:pt modelId="{F51E7471-1A29-405A-A817-CB91380B5BB7}" type="sibTrans" cxnId="{C3F40C5D-138B-4B78-BBD3-DDF71E422E77}">
      <dgm:prSet/>
      <dgm:spPr/>
      <dgm:t>
        <a:bodyPr/>
        <a:lstStyle/>
        <a:p>
          <a:endParaRPr lang="en-US"/>
        </a:p>
      </dgm:t>
    </dgm:pt>
    <dgm:pt modelId="{D1EF4E7F-43C5-46DF-A0A8-53FA394824EC}">
      <dgm:prSet/>
      <dgm:spPr/>
      <dgm:t>
        <a:bodyPr/>
        <a:lstStyle/>
        <a:p>
          <a:r>
            <a:rPr lang="en-US" baseline="0"/>
            <a:t>Create, cancel, change subscription</a:t>
          </a:r>
          <a:endParaRPr lang="en-US"/>
        </a:p>
      </dgm:t>
    </dgm:pt>
    <dgm:pt modelId="{BD96C23F-286C-491D-8F9B-64AD962C388F}" type="parTrans" cxnId="{76CA28AF-DB29-4858-8AE1-A083E3C2CA2C}">
      <dgm:prSet/>
      <dgm:spPr/>
      <dgm:t>
        <a:bodyPr/>
        <a:lstStyle/>
        <a:p>
          <a:endParaRPr lang="en-US"/>
        </a:p>
      </dgm:t>
    </dgm:pt>
    <dgm:pt modelId="{0E4B6919-832E-4406-BCA4-FEDC7A1255AA}" type="sibTrans" cxnId="{76CA28AF-DB29-4858-8AE1-A083E3C2CA2C}">
      <dgm:prSet/>
      <dgm:spPr/>
      <dgm:t>
        <a:bodyPr/>
        <a:lstStyle/>
        <a:p>
          <a:endParaRPr lang="en-US"/>
        </a:p>
      </dgm:t>
    </dgm:pt>
    <dgm:pt modelId="{33339A1E-ACDC-49DF-9529-66B2EDFD8F73}">
      <dgm:prSet/>
      <dgm:spPr/>
      <dgm:t>
        <a:bodyPr/>
        <a:lstStyle/>
        <a:p>
          <a:r>
            <a:rPr lang="en-US" baseline="0"/>
            <a:t>Service Administrator</a:t>
          </a:r>
          <a:endParaRPr lang="en-US"/>
        </a:p>
      </dgm:t>
    </dgm:pt>
    <dgm:pt modelId="{0D88B492-BB1F-4C9D-A862-F9775A6FADFB}" type="parTrans" cxnId="{D005AB4E-98BC-4FB0-AB52-342E8E684450}">
      <dgm:prSet/>
      <dgm:spPr/>
      <dgm:t>
        <a:bodyPr/>
        <a:lstStyle/>
        <a:p>
          <a:endParaRPr lang="en-US"/>
        </a:p>
      </dgm:t>
    </dgm:pt>
    <dgm:pt modelId="{6B40255F-5ED0-4342-985F-A76E3859082B}" type="sibTrans" cxnId="{D005AB4E-98BC-4FB0-AB52-342E8E684450}">
      <dgm:prSet/>
      <dgm:spPr/>
      <dgm:t>
        <a:bodyPr/>
        <a:lstStyle/>
        <a:p>
          <a:endParaRPr lang="en-US"/>
        </a:p>
      </dgm:t>
    </dgm:pt>
    <dgm:pt modelId="{660687E7-BA86-48C8-B5CF-7297D2775406}">
      <dgm:prSet/>
      <dgm:spPr/>
      <dgm:t>
        <a:bodyPr/>
        <a:lstStyle/>
        <a:p>
          <a:r>
            <a:rPr lang="en-US" baseline="0"/>
            <a:t>Essentially the administrator of a particular subscription</a:t>
          </a:r>
          <a:endParaRPr lang="en-US"/>
        </a:p>
      </dgm:t>
    </dgm:pt>
    <dgm:pt modelId="{AD446C1E-98C4-4EFE-84A2-F41BF872E61C}" type="parTrans" cxnId="{541CE326-C9D0-48A4-953C-D3F993B3273A}">
      <dgm:prSet/>
      <dgm:spPr/>
      <dgm:t>
        <a:bodyPr/>
        <a:lstStyle/>
        <a:p>
          <a:endParaRPr lang="en-US"/>
        </a:p>
      </dgm:t>
    </dgm:pt>
    <dgm:pt modelId="{0F5F620D-84AB-4C08-A879-EB72A77776C8}" type="sibTrans" cxnId="{541CE326-C9D0-48A4-953C-D3F993B3273A}">
      <dgm:prSet/>
      <dgm:spPr/>
      <dgm:t>
        <a:bodyPr/>
        <a:lstStyle/>
        <a:p>
          <a:endParaRPr lang="en-US"/>
        </a:p>
      </dgm:t>
    </dgm:pt>
    <dgm:pt modelId="{0F3AD383-4CE5-4A69-8BD5-BBDBCE6C76F4}">
      <dgm:prSet/>
      <dgm:spPr/>
      <dgm:t>
        <a:bodyPr/>
        <a:lstStyle/>
        <a:p>
          <a:r>
            <a:rPr lang="en-US" b="1" i="1" u="sng" baseline="0"/>
            <a:t>By default is the Account Administrator</a:t>
          </a:r>
          <a:endParaRPr lang="en-US"/>
        </a:p>
      </dgm:t>
    </dgm:pt>
    <dgm:pt modelId="{105561CB-CEDC-4FFB-B23F-695AC2C7D6F5}" type="parTrans" cxnId="{EE5D0B60-B1C7-4FF3-A26D-7A2AA1FF0D56}">
      <dgm:prSet/>
      <dgm:spPr/>
      <dgm:t>
        <a:bodyPr/>
        <a:lstStyle/>
        <a:p>
          <a:endParaRPr lang="en-US"/>
        </a:p>
      </dgm:t>
    </dgm:pt>
    <dgm:pt modelId="{86BD1F39-CD7F-4E05-BEB7-498EFB5230A1}" type="sibTrans" cxnId="{EE5D0B60-B1C7-4FF3-A26D-7A2AA1FF0D56}">
      <dgm:prSet/>
      <dgm:spPr/>
      <dgm:t>
        <a:bodyPr/>
        <a:lstStyle/>
        <a:p>
          <a:endParaRPr lang="en-US"/>
        </a:p>
      </dgm:t>
    </dgm:pt>
    <dgm:pt modelId="{E74495EE-63C0-4BE3-9721-97FF2CBBF004}">
      <dgm:prSet/>
      <dgm:spPr/>
      <dgm:t>
        <a:bodyPr/>
        <a:lstStyle/>
        <a:p>
          <a:r>
            <a:rPr lang="en-US" baseline="0"/>
            <a:t>1 per subscription</a:t>
          </a:r>
          <a:endParaRPr lang="en-US"/>
        </a:p>
      </dgm:t>
    </dgm:pt>
    <dgm:pt modelId="{B8D694A7-1EAE-4661-A0BB-334B44FA1129}" type="parTrans" cxnId="{7B12F34F-8A9F-4734-99E1-6219B96E6E9A}">
      <dgm:prSet/>
      <dgm:spPr/>
      <dgm:t>
        <a:bodyPr/>
        <a:lstStyle/>
        <a:p>
          <a:endParaRPr lang="en-US"/>
        </a:p>
      </dgm:t>
    </dgm:pt>
    <dgm:pt modelId="{A2034E90-2EFB-40CA-BE9B-9A68C5DFE61C}" type="sibTrans" cxnId="{7B12F34F-8A9F-4734-99E1-6219B96E6E9A}">
      <dgm:prSet/>
      <dgm:spPr/>
      <dgm:t>
        <a:bodyPr/>
        <a:lstStyle/>
        <a:p>
          <a:endParaRPr lang="en-US"/>
        </a:p>
      </dgm:t>
    </dgm:pt>
    <dgm:pt modelId="{31122F5B-8707-4607-89AF-BF77445E023F}">
      <dgm:prSet/>
      <dgm:spPr/>
      <dgm:t>
        <a:bodyPr/>
        <a:lstStyle/>
        <a:p>
          <a:r>
            <a:rPr lang="en-US" baseline="0"/>
            <a:t>Equivalent of Owner role at the subscription scope</a:t>
          </a:r>
          <a:endParaRPr lang="en-US"/>
        </a:p>
      </dgm:t>
    </dgm:pt>
    <dgm:pt modelId="{20695766-921E-4C2D-AD34-0A8FCEF9E0C9}" type="parTrans" cxnId="{42A6C339-10DA-4F14-9A0B-4DE574755F17}">
      <dgm:prSet/>
      <dgm:spPr/>
      <dgm:t>
        <a:bodyPr/>
        <a:lstStyle/>
        <a:p>
          <a:endParaRPr lang="en-US"/>
        </a:p>
      </dgm:t>
    </dgm:pt>
    <dgm:pt modelId="{541C0CD1-5D6E-4B2B-A0BD-3D1B05BFB8A9}" type="sibTrans" cxnId="{42A6C339-10DA-4F14-9A0B-4DE574755F17}">
      <dgm:prSet/>
      <dgm:spPr/>
      <dgm:t>
        <a:bodyPr/>
        <a:lstStyle/>
        <a:p>
          <a:endParaRPr lang="en-US"/>
        </a:p>
      </dgm:t>
    </dgm:pt>
    <dgm:pt modelId="{0B6F83AB-5F30-40B4-8723-02E629DCD173}">
      <dgm:prSet/>
      <dgm:spPr/>
      <dgm:t>
        <a:bodyPr/>
        <a:lstStyle/>
        <a:p>
          <a:r>
            <a:rPr lang="en-US" baseline="0"/>
            <a:t>Cancel the subscription or assign co-administrators</a:t>
          </a:r>
          <a:endParaRPr lang="en-US"/>
        </a:p>
      </dgm:t>
    </dgm:pt>
    <dgm:pt modelId="{8427B5BC-BBCC-448B-A163-1146236C5685}" type="parTrans" cxnId="{011097E9-6C69-4B9F-9795-E7B1CEE2981F}">
      <dgm:prSet/>
      <dgm:spPr/>
      <dgm:t>
        <a:bodyPr/>
        <a:lstStyle/>
        <a:p>
          <a:endParaRPr lang="en-US"/>
        </a:p>
      </dgm:t>
    </dgm:pt>
    <dgm:pt modelId="{2150A9B7-BEB9-4703-AA45-1D98FB6047C3}" type="sibTrans" cxnId="{011097E9-6C69-4B9F-9795-E7B1CEE2981F}">
      <dgm:prSet/>
      <dgm:spPr/>
      <dgm:t>
        <a:bodyPr/>
        <a:lstStyle/>
        <a:p>
          <a:endParaRPr lang="en-US"/>
        </a:p>
      </dgm:t>
    </dgm:pt>
    <dgm:pt modelId="{A38C758D-D230-4AC3-80E6-C2CD8FA7E23E}">
      <dgm:prSet/>
      <dgm:spPr/>
      <dgm:t>
        <a:bodyPr/>
        <a:lstStyle/>
        <a:p>
          <a:r>
            <a:rPr lang="en-US" baseline="0"/>
            <a:t>Co-Administrator</a:t>
          </a:r>
          <a:endParaRPr lang="en-US"/>
        </a:p>
      </dgm:t>
    </dgm:pt>
    <dgm:pt modelId="{AC3BFD38-E02A-4468-A822-10D628487FE8}" type="parTrans" cxnId="{77B9DE56-29A5-4351-8A4B-FDBCBAD49AB9}">
      <dgm:prSet/>
      <dgm:spPr/>
      <dgm:t>
        <a:bodyPr/>
        <a:lstStyle/>
        <a:p>
          <a:endParaRPr lang="en-US"/>
        </a:p>
      </dgm:t>
    </dgm:pt>
    <dgm:pt modelId="{C85F47AD-FAAC-4B7A-8CAC-03817F4C61BE}" type="sibTrans" cxnId="{77B9DE56-29A5-4351-8A4B-FDBCBAD49AB9}">
      <dgm:prSet/>
      <dgm:spPr/>
      <dgm:t>
        <a:bodyPr/>
        <a:lstStyle/>
        <a:p>
          <a:endParaRPr lang="en-US"/>
        </a:p>
      </dgm:t>
    </dgm:pt>
    <dgm:pt modelId="{70BB3F79-9811-4577-9A5C-641E342866DA}">
      <dgm:prSet/>
      <dgm:spPr/>
      <dgm:t>
        <a:bodyPr/>
        <a:lstStyle/>
        <a:p>
          <a:r>
            <a:rPr lang="en-US" baseline="0"/>
            <a:t>Same access privileges as Service Administrator but can’t change association of Azure subscription to another Azure AD directory</a:t>
          </a:r>
          <a:endParaRPr lang="en-US"/>
        </a:p>
      </dgm:t>
    </dgm:pt>
    <dgm:pt modelId="{EB064015-BEAD-4921-A1C0-86BE49F96AC8}" type="parTrans" cxnId="{32C06DCC-A9A0-41B4-B94F-E9C36B4F2E20}">
      <dgm:prSet/>
      <dgm:spPr/>
      <dgm:t>
        <a:bodyPr/>
        <a:lstStyle/>
        <a:p>
          <a:endParaRPr lang="en-US"/>
        </a:p>
      </dgm:t>
    </dgm:pt>
    <dgm:pt modelId="{34EE0704-6BB4-4B32-B6CE-CD6487602FC5}" type="sibTrans" cxnId="{32C06DCC-A9A0-41B4-B94F-E9C36B4F2E20}">
      <dgm:prSet/>
      <dgm:spPr/>
      <dgm:t>
        <a:bodyPr/>
        <a:lstStyle/>
        <a:p>
          <a:endParaRPr lang="en-US"/>
        </a:p>
      </dgm:t>
    </dgm:pt>
    <dgm:pt modelId="{E455AD0A-52B1-44D6-8465-E3080B92F13D}">
      <dgm:prSet/>
      <dgm:spPr/>
      <dgm:t>
        <a:bodyPr/>
        <a:lstStyle/>
        <a:p>
          <a:r>
            <a:rPr lang="en-US" baseline="0"/>
            <a:t>Equivalent of Owner role at the subscription scope</a:t>
          </a:r>
          <a:endParaRPr lang="en-US"/>
        </a:p>
      </dgm:t>
    </dgm:pt>
    <dgm:pt modelId="{A59BFC3C-873E-4CA3-A664-E1976DD2D99B}" type="parTrans" cxnId="{FC2CDC60-77BF-4D2C-AE12-7635089A0D56}">
      <dgm:prSet/>
      <dgm:spPr/>
      <dgm:t>
        <a:bodyPr/>
        <a:lstStyle/>
        <a:p>
          <a:endParaRPr lang="en-US"/>
        </a:p>
      </dgm:t>
    </dgm:pt>
    <dgm:pt modelId="{FC13BA77-516E-440B-A47F-77F0A53D9E0A}" type="sibTrans" cxnId="{FC2CDC60-77BF-4D2C-AE12-7635089A0D56}">
      <dgm:prSet/>
      <dgm:spPr/>
      <dgm:t>
        <a:bodyPr/>
        <a:lstStyle/>
        <a:p>
          <a:endParaRPr lang="en-US"/>
        </a:p>
      </dgm:t>
    </dgm:pt>
    <dgm:pt modelId="{26560F59-5F45-4250-B4C8-B2760FBF93A4}">
      <dgm:prSet/>
      <dgm:spPr/>
      <dgm:t>
        <a:bodyPr/>
        <a:lstStyle/>
        <a:p>
          <a:r>
            <a:rPr lang="en-US" baseline="0"/>
            <a:t>200 per subscription</a:t>
          </a:r>
          <a:endParaRPr lang="en-US"/>
        </a:p>
      </dgm:t>
    </dgm:pt>
    <dgm:pt modelId="{D2C4D846-D2C3-4BE3-A282-C8558EB22397}" type="parTrans" cxnId="{9E0861FD-B61C-49FC-B0A7-73D0705CC576}">
      <dgm:prSet/>
      <dgm:spPr/>
      <dgm:t>
        <a:bodyPr/>
        <a:lstStyle/>
        <a:p>
          <a:endParaRPr lang="en-US"/>
        </a:p>
      </dgm:t>
    </dgm:pt>
    <dgm:pt modelId="{FA319468-C7BE-4353-87D2-7E969446BC3D}" type="sibTrans" cxnId="{9E0861FD-B61C-49FC-B0A7-73D0705CC576}">
      <dgm:prSet/>
      <dgm:spPr/>
      <dgm:t>
        <a:bodyPr/>
        <a:lstStyle/>
        <a:p>
          <a:endParaRPr lang="en-US"/>
        </a:p>
      </dgm:t>
    </dgm:pt>
    <dgm:pt modelId="{9F2D8AB6-2FE2-4089-B373-5DB1B57FE996}" type="pres">
      <dgm:prSet presAssocID="{259854F0-C143-4B87-9A2B-5BDFC4521DA7}" presName="linear" presStyleCnt="0">
        <dgm:presLayoutVars>
          <dgm:animLvl val="lvl"/>
          <dgm:resizeHandles val="exact"/>
        </dgm:presLayoutVars>
      </dgm:prSet>
      <dgm:spPr/>
    </dgm:pt>
    <dgm:pt modelId="{53552346-5FDB-4CC9-8CF1-7E8A344A3042}" type="pres">
      <dgm:prSet presAssocID="{0A1EF00B-CCB5-43A5-9940-129005E6540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14B240B-35E1-4B4A-98D9-C23F41FA07BB}" type="pres">
      <dgm:prSet presAssocID="{0A1EF00B-CCB5-43A5-9940-129005E6540F}" presName="childText" presStyleLbl="revTx" presStyleIdx="0" presStyleCnt="3">
        <dgm:presLayoutVars>
          <dgm:bulletEnabled val="1"/>
        </dgm:presLayoutVars>
      </dgm:prSet>
      <dgm:spPr/>
    </dgm:pt>
    <dgm:pt modelId="{643E8346-324C-4233-B5AD-909D24ADA4BF}" type="pres">
      <dgm:prSet presAssocID="{33339A1E-ACDC-49DF-9529-66B2EDFD8F7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827A52A-D420-45F2-9D37-7E3DD301206E}" type="pres">
      <dgm:prSet presAssocID="{33339A1E-ACDC-49DF-9529-66B2EDFD8F73}" presName="childText" presStyleLbl="revTx" presStyleIdx="1" presStyleCnt="3">
        <dgm:presLayoutVars>
          <dgm:bulletEnabled val="1"/>
        </dgm:presLayoutVars>
      </dgm:prSet>
      <dgm:spPr/>
    </dgm:pt>
    <dgm:pt modelId="{C410E18F-9BF5-4A00-B91D-FD8F885B8057}" type="pres">
      <dgm:prSet presAssocID="{A38C758D-D230-4AC3-80E6-C2CD8FA7E23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A33F040-BD8A-4783-9E1A-0D02F51E8754}" type="pres">
      <dgm:prSet presAssocID="{A38C758D-D230-4AC3-80E6-C2CD8FA7E23E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82AA8410-16BD-4E16-87CF-E77F5E0C48C8}" type="presOf" srcId="{26560F59-5F45-4250-B4C8-B2760FBF93A4}" destId="{EA33F040-BD8A-4783-9E1A-0D02F51E8754}" srcOrd="0" destOrd="2" presId="urn:microsoft.com/office/officeart/2005/8/layout/vList2"/>
    <dgm:cxn modelId="{F4749A21-DCEE-4F41-B22E-164FD1991A01}" type="presOf" srcId="{31122F5B-8707-4607-89AF-BF77445E023F}" destId="{5827A52A-D420-45F2-9D37-7E3DD301206E}" srcOrd="0" destOrd="3" presId="urn:microsoft.com/office/officeart/2005/8/layout/vList2"/>
    <dgm:cxn modelId="{541CE326-C9D0-48A4-953C-D3F993B3273A}" srcId="{33339A1E-ACDC-49DF-9529-66B2EDFD8F73}" destId="{660687E7-BA86-48C8-B5CF-7297D2775406}" srcOrd="0" destOrd="0" parTransId="{AD446C1E-98C4-4EFE-84A2-F41BF872E61C}" sibTransId="{0F5F620D-84AB-4C08-A879-EB72A77776C8}"/>
    <dgm:cxn modelId="{06A0FB37-7E50-4F53-8FC2-34695BB1F5B3}" type="presOf" srcId="{032AD449-EFF5-4A20-A853-4FD88E42E685}" destId="{214B240B-35E1-4B4A-98D9-C23F41FA07BB}" srcOrd="0" destOrd="0" presId="urn:microsoft.com/office/officeart/2005/8/layout/vList2"/>
    <dgm:cxn modelId="{42A6C339-10DA-4F14-9A0B-4DE574755F17}" srcId="{33339A1E-ACDC-49DF-9529-66B2EDFD8F73}" destId="{31122F5B-8707-4607-89AF-BF77445E023F}" srcOrd="3" destOrd="0" parTransId="{20695766-921E-4C2D-AD34-0A8FCEF9E0C9}" sibTransId="{541C0CD1-5D6E-4B2B-A0BD-3D1B05BFB8A9}"/>
    <dgm:cxn modelId="{8D56DE3B-91F2-40C9-B4DE-3826BC813079}" type="presOf" srcId="{D1EF4E7F-43C5-46DF-A0A8-53FA394824EC}" destId="{214B240B-35E1-4B4A-98D9-C23F41FA07BB}" srcOrd="0" destOrd="2" presId="urn:microsoft.com/office/officeart/2005/8/layout/vList2"/>
    <dgm:cxn modelId="{2FDA854A-3931-4EDA-BAE4-D74B764F17B2}" type="presOf" srcId="{E74495EE-63C0-4BE3-9721-97FF2CBBF004}" destId="{5827A52A-D420-45F2-9D37-7E3DD301206E}" srcOrd="0" destOrd="2" presId="urn:microsoft.com/office/officeart/2005/8/layout/vList2"/>
    <dgm:cxn modelId="{8254084E-09E8-45A6-B1A4-04E2F1010451}" type="presOf" srcId="{A38C758D-D230-4AC3-80E6-C2CD8FA7E23E}" destId="{C410E18F-9BF5-4A00-B91D-FD8F885B8057}" srcOrd="0" destOrd="0" presId="urn:microsoft.com/office/officeart/2005/8/layout/vList2"/>
    <dgm:cxn modelId="{D005AB4E-98BC-4FB0-AB52-342E8E684450}" srcId="{259854F0-C143-4B87-9A2B-5BDFC4521DA7}" destId="{33339A1E-ACDC-49DF-9529-66B2EDFD8F73}" srcOrd="1" destOrd="0" parTransId="{0D88B492-BB1F-4C9D-A862-F9775A6FADFB}" sibTransId="{6B40255F-5ED0-4342-985F-A76E3859082B}"/>
    <dgm:cxn modelId="{7B12F34F-8A9F-4734-99E1-6219B96E6E9A}" srcId="{33339A1E-ACDC-49DF-9529-66B2EDFD8F73}" destId="{E74495EE-63C0-4BE3-9721-97FF2CBBF004}" srcOrd="2" destOrd="0" parTransId="{B8D694A7-1EAE-4661-A0BB-334B44FA1129}" sibTransId="{A2034E90-2EFB-40CA-BE9B-9A68C5DFE61C}"/>
    <dgm:cxn modelId="{C359D752-8D65-48EE-AF24-1989142A0648}" type="presOf" srcId="{660687E7-BA86-48C8-B5CF-7297D2775406}" destId="{5827A52A-D420-45F2-9D37-7E3DD301206E}" srcOrd="0" destOrd="0" presId="urn:microsoft.com/office/officeart/2005/8/layout/vList2"/>
    <dgm:cxn modelId="{C550B154-CE8C-41C3-A516-5FB99AB3BBAB}" type="presOf" srcId="{FDFF6637-085B-4411-8078-778D18CFE2F3}" destId="{214B240B-35E1-4B4A-98D9-C23F41FA07BB}" srcOrd="0" destOrd="1" presId="urn:microsoft.com/office/officeart/2005/8/layout/vList2"/>
    <dgm:cxn modelId="{3E267155-8096-4DEE-806F-8EA01B538184}" srcId="{259854F0-C143-4B87-9A2B-5BDFC4521DA7}" destId="{0A1EF00B-CCB5-43A5-9940-129005E6540F}" srcOrd="0" destOrd="0" parTransId="{114A3C7A-E669-4B5B-B79B-0CC01380C4BF}" sibTransId="{DBDD5C73-FF54-41AA-9D2B-320598023242}"/>
    <dgm:cxn modelId="{77B9DE56-29A5-4351-8A4B-FDBCBAD49AB9}" srcId="{259854F0-C143-4B87-9A2B-5BDFC4521DA7}" destId="{A38C758D-D230-4AC3-80E6-C2CD8FA7E23E}" srcOrd="2" destOrd="0" parTransId="{AC3BFD38-E02A-4468-A822-10D628487FE8}" sibTransId="{C85F47AD-FAAC-4B7A-8CAC-03817F4C61BE}"/>
    <dgm:cxn modelId="{C3F40C5D-138B-4B78-BBD3-DDF71E422E77}" srcId="{0A1EF00B-CCB5-43A5-9940-129005E6540F}" destId="{FDFF6637-085B-4411-8078-778D18CFE2F3}" srcOrd="1" destOrd="0" parTransId="{29258C3F-4C78-410E-B11E-E5F48DF80E60}" sibTransId="{F51E7471-1A29-405A-A817-CB91380B5BB7}"/>
    <dgm:cxn modelId="{EE5D0B60-B1C7-4FF3-A26D-7A2AA1FF0D56}" srcId="{33339A1E-ACDC-49DF-9529-66B2EDFD8F73}" destId="{0F3AD383-4CE5-4A69-8BD5-BBDBCE6C76F4}" srcOrd="1" destOrd="0" parTransId="{105561CB-CEDC-4FFB-B23F-695AC2C7D6F5}" sibTransId="{86BD1F39-CD7F-4E05-BEB7-498EFB5230A1}"/>
    <dgm:cxn modelId="{FC2CDC60-77BF-4D2C-AE12-7635089A0D56}" srcId="{A38C758D-D230-4AC3-80E6-C2CD8FA7E23E}" destId="{E455AD0A-52B1-44D6-8465-E3080B92F13D}" srcOrd="1" destOrd="0" parTransId="{A59BFC3C-873E-4CA3-A664-E1976DD2D99B}" sibTransId="{FC13BA77-516E-440B-A47F-77F0A53D9E0A}"/>
    <dgm:cxn modelId="{146B6E76-A15B-4880-8A83-9FFFE02C1624}" type="presOf" srcId="{0F3AD383-4CE5-4A69-8BD5-BBDBCE6C76F4}" destId="{5827A52A-D420-45F2-9D37-7E3DD301206E}" srcOrd="0" destOrd="1" presId="urn:microsoft.com/office/officeart/2005/8/layout/vList2"/>
    <dgm:cxn modelId="{37C74085-878F-4638-A80C-294307D4AE80}" type="presOf" srcId="{0A1EF00B-CCB5-43A5-9940-129005E6540F}" destId="{53552346-5FDB-4CC9-8CF1-7E8A344A3042}" srcOrd="0" destOrd="0" presId="urn:microsoft.com/office/officeart/2005/8/layout/vList2"/>
    <dgm:cxn modelId="{CA1C278B-17A2-4F40-A994-A76BA31202B5}" type="presOf" srcId="{33339A1E-ACDC-49DF-9529-66B2EDFD8F73}" destId="{643E8346-324C-4233-B5AD-909D24ADA4BF}" srcOrd="0" destOrd="0" presId="urn:microsoft.com/office/officeart/2005/8/layout/vList2"/>
    <dgm:cxn modelId="{BA271C8F-9792-4F56-86EC-DBB3D26024F3}" type="presOf" srcId="{E455AD0A-52B1-44D6-8465-E3080B92F13D}" destId="{EA33F040-BD8A-4783-9E1A-0D02F51E8754}" srcOrd="0" destOrd="1" presId="urn:microsoft.com/office/officeart/2005/8/layout/vList2"/>
    <dgm:cxn modelId="{A4E11591-4798-45D1-80BB-2FD7F8F73C2C}" type="presOf" srcId="{0B6F83AB-5F30-40B4-8723-02E629DCD173}" destId="{5827A52A-D420-45F2-9D37-7E3DD301206E}" srcOrd="0" destOrd="4" presId="urn:microsoft.com/office/officeart/2005/8/layout/vList2"/>
    <dgm:cxn modelId="{76CA28AF-DB29-4858-8AE1-A083E3C2CA2C}" srcId="{0A1EF00B-CCB5-43A5-9940-129005E6540F}" destId="{D1EF4E7F-43C5-46DF-A0A8-53FA394824EC}" srcOrd="2" destOrd="0" parTransId="{BD96C23F-286C-491D-8F9B-64AD962C388F}" sibTransId="{0E4B6919-832E-4406-BCA4-FEDC7A1255AA}"/>
    <dgm:cxn modelId="{90E8E0C2-C952-46B3-8594-F8530CE2D135}" srcId="{0A1EF00B-CCB5-43A5-9940-129005E6540F}" destId="{032AD449-EFF5-4A20-A853-4FD88E42E685}" srcOrd="0" destOrd="0" parTransId="{E484E8B2-75C2-488B-9487-EFCD8FD3AB90}" sibTransId="{FBCA7726-3E31-4E7B-B3A2-5F1C9853D131}"/>
    <dgm:cxn modelId="{32C06DCC-A9A0-41B4-B94F-E9C36B4F2E20}" srcId="{A38C758D-D230-4AC3-80E6-C2CD8FA7E23E}" destId="{70BB3F79-9811-4577-9A5C-641E342866DA}" srcOrd="0" destOrd="0" parTransId="{EB064015-BEAD-4921-A1C0-86BE49F96AC8}" sibTransId="{34EE0704-6BB4-4B32-B6CE-CD6487602FC5}"/>
    <dgm:cxn modelId="{AA5DBCE0-A14B-40A3-A74F-F279E1852C57}" type="presOf" srcId="{70BB3F79-9811-4577-9A5C-641E342866DA}" destId="{EA33F040-BD8A-4783-9E1A-0D02F51E8754}" srcOrd="0" destOrd="0" presId="urn:microsoft.com/office/officeart/2005/8/layout/vList2"/>
    <dgm:cxn modelId="{011097E9-6C69-4B9F-9795-E7B1CEE2981F}" srcId="{33339A1E-ACDC-49DF-9529-66B2EDFD8F73}" destId="{0B6F83AB-5F30-40B4-8723-02E629DCD173}" srcOrd="4" destOrd="0" parTransId="{8427B5BC-BBCC-448B-A163-1146236C5685}" sibTransId="{2150A9B7-BEB9-4703-AA45-1D98FB6047C3}"/>
    <dgm:cxn modelId="{3C7AA7EA-DA25-4ED9-99A4-49ECFBA232E5}" type="presOf" srcId="{259854F0-C143-4B87-9A2B-5BDFC4521DA7}" destId="{9F2D8AB6-2FE2-4089-B373-5DB1B57FE996}" srcOrd="0" destOrd="0" presId="urn:microsoft.com/office/officeart/2005/8/layout/vList2"/>
    <dgm:cxn modelId="{9E0861FD-B61C-49FC-B0A7-73D0705CC576}" srcId="{A38C758D-D230-4AC3-80E6-C2CD8FA7E23E}" destId="{26560F59-5F45-4250-B4C8-B2760FBF93A4}" srcOrd="2" destOrd="0" parTransId="{D2C4D846-D2C3-4BE3-A282-C8558EB22397}" sibTransId="{FA319468-C7BE-4353-87D2-7E969446BC3D}"/>
    <dgm:cxn modelId="{D8C51DEA-38E0-4641-B02D-D601F2BE4000}" type="presParOf" srcId="{9F2D8AB6-2FE2-4089-B373-5DB1B57FE996}" destId="{53552346-5FDB-4CC9-8CF1-7E8A344A3042}" srcOrd="0" destOrd="0" presId="urn:microsoft.com/office/officeart/2005/8/layout/vList2"/>
    <dgm:cxn modelId="{1C060B15-7669-4C05-8F37-0DCC1F8CB961}" type="presParOf" srcId="{9F2D8AB6-2FE2-4089-B373-5DB1B57FE996}" destId="{214B240B-35E1-4B4A-98D9-C23F41FA07BB}" srcOrd="1" destOrd="0" presId="urn:microsoft.com/office/officeart/2005/8/layout/vList2"/>
    <dgm:cxn modelId="{704B6918-3C6A-426B-B044-3A386AA3A59F}" type="presParOf" srcId="{9F2D8AB6-2FE2-4089-B373-5DB1B57FE996}" destId="{643E8346-324C-4233-B5AD-909D24ADA4BF}" srcOrd="2" destOrd="0" presId="urn:microsoft.com/office/officeart/2005/8/layout/vList2"/>
    <dgm:cxn modelId="{58CEA7F3-37FB-4BEA-A044-0F83739B1667}" type="presParOf" srcId="{9F2D8AB6-2FE2-4089-B373-5DB1B57FE996}" destId="{5827A52A-D420-45F2-9D37-7E3DD301206E}" srcOrd="3" destOrd="0" presId="urn:microsoft.com/office/officeart/2005/8/layout/vList2"/>
    <dgm:cxn modelId="{4505F500-E0FF-4757-8682-4FA5CBCE6EE9}" type="presParOf" srcId="{9F2D8AB6-2FE2-4089-B373-5DB1B57FE996}" destId="{C410E18F-9BF5-4A00-B91D-FD8F885B8057}" srcOrd="4" destOrd="0" presId="urn:microsoft.com/office/officeart/2005/8/layout/vList2"/>
    <dgm:cxn modelId="{5089E716-1DE2-47E3-B208-71FB76D5CA3D}" type="presParOf" srcId="{9F2D8AB6-2FE2-4089-B373-5DB1B57FE996}" destId="{EA33F040-BD8A-4783-9E1A-0D02F51E875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E696657-4658-4D05-9EA8-50331A19827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46390A-7B29-4F88-A94C-D23874F10967}">
      <dgm:prSet/>
      <dgm:spPr/>
      <dgm:t>
        <a:bodyPr/>
        <a:lstStyle/>
        <a:p>
          <a:r>
            <a:rPr lang="en-US"/>
            <a:t>Security Principal</a:t>
          </a:r>
        </a:p>
      </dgm:t>
    </dgm:pt>
    <dgm:pt modelId="{19BFC9ED-A52C-4D7E-BC2C-F840F9C998D3}" type="parTrans" cxnId="{7F5E1BE4-DD10-40A4-B37D-0DFE2DF46317}">
      <dgm:prSet/>
      <dgm:spPr/>
      <dgm:t>
        <a:bodyPr/>
        <a:lstStyle/>
        <a:p>
          <a:endParaRPr lang="en-US"/>
        </a:p>
      </dgm:t>
    </dgm:pt>
    <dgm:pt modelId="{C1E1D714-4A8B-495C-B0A5-37F3361FD20B}" type="sibTrans" cxnId="{7F5E1BE4-DD10-40A4-B37D-0DFE2DF46317}">
      <dgm:prSet/>
      <dgm:spPr/>
      <dgm:t>
        <a:bodyPr/>
        <a:lstStyle/>
        <a:p>
          <a:endParaRPr lang="en-US"/>
        </a:p>
      </dgm:t>
    </dgm:pt>
    <dgm:pt modelId="{FFC5D05E-852D-4B5D-8D5B-3BD42484C4B8}">
      <dgm:prSet/>
      <dgm:spPr/>
      <dgm:t>
        <a:bodyPr/>
        <a:lstStyle/>
        <a:p>
          <a:r>
            <a:rPr lang="en-US"/>
            <a:t>User, group, service principal, managed identity</a:t>
          </a:r>
        </a:p>
      </dgm:t>
    </dgm:pt>
    <dgm:pt modelId="{008DF2B6-3454-4BE9-92F1-D3E649594ED7}" type="parTrans" cxnId="{8D437C3F-E60D-48C6-8D50-30D87DD2B103}">
      <dgm:prSet/>
      <dgm:spPr/>
      <dgm:t>
        <a:bodyPr/>
        <a:lstStyle/>
        <a:p>
          <a:endParaRPr lang="en-US"/>
        </a:p>
      </dgm:t>
    </dgm:pt>
    <dgm:pt modelId="{F2EC0F1E-C722-4747-91A5-3F0D6CFDB384}" type="sibTrans" cxnId="{8D437C3F-E60D-48C6-8D50-30D87DD2B103}">
      <dgm:prSet/>
      <dgm:spPr/>
      <dgm:t>
        <a:bodyPr/>
        <a:lstStyle/>
        <a:p>
          <a:endParaRPr lang="en-US"/>
        </a:p>
      </dgm:t>
    </dgm:pt>
    <dgm:pt modelId="{316BE4E6-1664-4E71-8D63-40C6D5E82FF3}">
      <dgm:prSet/>
      <dgm:spPr/>
      <dgm:t>
        <a:bodyPr/>
        <a:lstStyle/>
        <a:p>
          <a:r>
            <a:rPr lang="en-US"/>
            <a:t>Role Definition</a:t>
          </a:r>
        </a:p>
      </dgm:t>
    </dgm:pt>
    <dgm:pt modelId="{53FDC4A7-B732-4BFE-B3AF-DE66798A6091}" type="parTrans" cxnId="{576D08AA-CCF3-4EA3-B5A5-F09A8FB82A5C}">
      <dgm:prSet/>
      <dgm:spPr/>
      <dgm:t>
        <a:bodyPr/>
        <a:lstStyle/>
        <a:p>
          <a:endParaRPr lang="en-US"/>
        </a:p>
      </dgm:t>
    </dgm:pt>
    <dgm:pt modelId="{97188271-3D1A-457F-82E9-0DE21913A46C}" type="sibTrans" cxnId="{576D08AA-CCF3-4EA3-B5A5-F09A8FB82A5C}">
      <dgm:prSet/>
      <dgm:spPr/>
      <dgm:t>
        <a:bodyPr/>
        <a:lstStyle/>
        <a:p>
          <a:endParaRPr lang="en-US"/>
        </a:p>
      </dgm:t>
    </dgm:pt>
    <dgm:pt modelId="{0A0A5057-AF9D-407C-B196-43496926A82B}">
      <dgm:prSet/>
      <dgm:spPr/>
      <dgm:t>
        <a:bodyPr/>
        <a:lstStyle/>
        <a:p>
          <a:r>
            <a:rPr lang="en-US"/>
            <a:t>Collection of permissions (Actions, NotActions, DataActions, NotDataActions, AssignableScopes)</a:t>
          </a:r>
        </a:p>
      </dgm:t>
    </dgm:pt>
    <dgm:pt modelId="{78F31004-B54A-4171-81B0-0F56083151E0}" type="parTrans" cxnId="{5DD1D30C-AAC0-4DD5-87C7-FA7E5CEEEA88}">
      <dgm:prSet/>
      <dgm:spPr/>
      <dgm:t>
        <a:bodyPr/>
        <a:lstStyle/>
        <a:p>
          <a:endParaRPr lang="en-US"/>
        </a:p>
      </dgm:t>
    </dgm:pt>
    <dgm:pt modelId="{F29EA39B-BA3E-4C47-A7FE-E4B94F7753A4}" type="sibTrans" cxnId="{5DD1D30C-AAC0-4DD5-87C7-FA7E5CEEEA88}">
      <dgm:prSet/>
      <dgm:spPr/>
      <dgm:t>
        <a:bodyPr/>
        <a:lstStyle/>
        <a:p>
          <a:endParaRPr lang="en-US"/>
        </a:p>
      </dgm:t>
    </dgm:pt>
    <dgm:pt modelId="{A33AA72F-043B-4654-BED7-2D374BC19DD3}">
      <dgm:prSet/>
      <dgm:spPr/>
      <dgm:t>
        <a:bodyPr/>
        <a:lstStyle/>
        <a:p>
          <a:r>
            <a:rPr lang="en-US"/>
            <a:t>Scope</a:t>
          </a:r>
        </a:p>
      </dgm:t>
    </dgm:pt>
    <dgm:pt modelId="{6AD71010-0E13-4AEC-BE65-51FBE954BD4D}" type="parTrans" cxnId="{D71CB9E6-8616-4BDA-A4F4-58C64D8B3FD8}">
      <dgm:prSet/>
      <dgm:spPr/>
      <dgm:t>
        <a:bodyPr/>
        <a:lstStyle/>
        <a:p>
          <a:endParaRPr lang="en-US"/>
        </a:p>
      </dgm:t>
    </dgm:pt>
    <dgm:pt modelId="{00954787-E80F-4EB9-A6BB-F3F0C1AD8878}" type="sibTrans" cxnId="{D71CB9E6-8616-4BDA-A4F4-58C64D8B3FD8}">
      <dgm:prSet/>
      <dgm:spPr/>
      <dgm:t>
        <a:bodyPr/>
        <a:lstStyle/>
        <a:p>
          <a:endParaRPr lang="en-US"/>
        </a:p>
      </dgm:t>
    </dgm:pt>
    <dgm:pt modelId="{E32B9C08-3408-45F7-9067-BD6E34FA98D6}">
      <dgm:prSet/>
      <dgm:spPr/>
      <dgm:t>
        <a:bodyPr/>
        <a:lstStyle/>
        <a:p>
          <a:r>
            <a:rPr lang="en-US"/>
            <a:t>Set of resources the access applies to</a:t>
          </a:r>
        </a:p>
      </dgm:t>
    </dgm:pt>
    <dgm:pt modelId="{F96D94B7-E979-4566-A9CB-BFF109D3C76D}" type="parTrans" cxnId="{51A8BF58-8065-4023-84ED-85104F51069A}">
      <dgm:prSet/>
      <dgm:spPr/>
      <dgm:t>
        <a:bodyPr/>
        <a:lstStyle/>
        <a:p>
          <a:endParaRPr lang="en-US"/>
        </a:p>
      </dgm:t>
    </dgm:pt>
    <dgm:pt modelId="{293EFA90-F8E8-4CC2-A000-C7CE1B3D403D}" type="sibTrans" cxnId="{51A8BF58-8065-4023-84ED-85104F51069A}">
      <dgm:prSet/>
      <dgm:spPr/>
      <dgm:t>
        <a:bodyPr/>
        <a:lstStyle/>
        <a:p>
          <a:endParaRPr lang="en-US"/>
        </a:p>
      </dgm:t>
    </dgm:pt>
    <dgm:pt modelId="{395D92FF-CABB-4A0A-83DD-BE17AE815CAE}">
      <dgm:prSet/>
      <dgm:spPr/>
      <dgm:t>
        <a:bodyPr/>
        <a:lstStyle/>
        <a:p>
          <a:r>
            <a:rPr lang="en-US" dirty="0"/>
            <a:t>Management Groups, Subscriptions, Resource Group, Resources</a:t>
          </a:r>
        </a:p>
      </dgm:t>
    </dgm:pt>
    <dgm:pt modelId="{AD22DBDB-AFE2-4039-BD81-BD641099973C}" type="parTrans" cxnId="{84FE7C65-30F9-4090-8C36-45CF03245670}">
      <dgm:prSet/>
      <dgm:spPr/>
      <dgm:t>
        <a:bodyPr/>
        <a:lstStyle/>
        <a:p>
          <a:endParaRPr lang="en-US"/>
        </a:p>
      </dgm:t>
    </dgm:pt>
    <dgm:pt modelId="{5A7BF9C3-074C-46AC-AF96-B06BD13E4B32}" type="sibTrans" cxnId="{84FE7C65-30F9-4090-8C36-45CF03245670}">
      <dgm:prSet/>
      <dgm:spPr/>
      <dgm:t>
        <a:bodyPr/>
        <a:lstStyle/>
        <a:p>
          <a:endParaRPr lang="en-US"/>
        </a:p>
      </dgm:t>
    </dgm:pt>
    <dgm:pt modelId="{B1485AB5-312A-4C7B-AE99-18463E4D8E2F}">
      <dgm:prSet/>
      <dgm:spPr/>
      <dgm:t>
        <a:bodyPr/>
        <a:lstStyle/>
        <a:p>
          <a:r>
            <a:rPr lang="en-US"/>
            <a:t>Role Assignment</a:t>
          </a:r>
        </a:p>
      </dgm:t>
    </dgm:pt>
    <dgm:pt modelId="{C33BB781-09EB-46D2-B54F-6F7DE2C0CF42}" type="parTrans" cxnId="{ACD6F539-37BF-451D-AE4D-6C5D036B29EE}">
      <dgm:prSet/>
      <dgm:spPr/>
      <dgm:t>
        <a:bodyPr/>
        <a:lstStyle/>
        <a:p>
          <a:endParaRPr lang="en-US"/>
        </a:p>
      </dgm:t>
    </dgm:pt>
    <dgm:pt modelId="{3933A8B3-369B-4005-8208-AF309446B1E1}" type="sibTrans" cxnId="{ACD6F539-37BF-451D-AE4D-6C5D036B29EE}">
      <dgm:prSet/>
      <dgm:spPr/>
      <dgm:t>
        <a:bodyPr/>
        <a:lstStyle/>
        <a:p>
          <a:endParaRPr lang="en-US"/>
        </a:p>
      </dgm:t>
    </dgm:pt>
    <dgm:pt modelId="{01482F30-C187-48AE-8451-E879463789BC}">
      <dgm:prSet/>
      <dgm:spPr/>
      <dgm:t>
        <a:bodyPr/>
        <a:lstStyle/>
        <a:p>
          <a:r>
            <a:rPr lang="en-US"/>
            <a:t>Process of attaching role definition to a security principal</a:t>
          </a:r>
        </a:p>
      </dgm:t>
    </dgm:pt>
    <dgm:pt modelId="{9E21319B-D500-4691-8F35-4BC7B2EE8BFE}" type="parTrans" cxnId="{49057391-C8D0-45CA-BBB3-1567D3750412}">
      <dgm:prSet/>
      <dgm:spPr/>
      <dgm:t>
        <a:bodyPr/>
        <a:lstStyle/>
        <a:p>
          <a:endParaRPr lang="en-US"/>
        </a:p>
      </dgm:t>
    </dgm:pt>
    <dgm:pt modelId="{45F8AB96-E84B-4934-8938-36EDDA1F4E1B}" type="sibTrans" cxnId="{49057391-C8D0-45CA-BBB3-1567D3750412}">
      <dgm:prSet/>
      <dgm:spPr/>
      <dgm:t>
        <a:bodyPr/>
        <a:lstStyle/>
        <a:p>
          <a:endParaRPr lang="en-US"/>
        </a:p>
      </dgm:t>
    </dgm:pt>
    <dgm:pt modelId="{39E00D2F-B7B6-464B-A9C1-E834425B706F}" type="pres">
      <dgm:prSet presAssocID="{CE696657-4658-4D05-9EA8-50331A198272}" presName="Name0" presStyleCnt="0">
        <dgm:presLayoutVars>
          <dgm:dir/>
          <dgm:animLvl val="lvl"/>
          <dgm:resizeHandles val="exact"/>
        </dgm:presLayoutVars>
      </dgm:prSet>
      <dgm:spPr/>
    </dgm:pt>
    <dgm:pt modelId="{5F45B22B-F146-477D-B131-E7C7D92921BC}" type="pres">
      <dgm:prSet presAssocID="{1346390A-7B29-4F88-A94C-D23874F10967}" presName="linNode" presStyleCnt="0"/>
      <dgm:spPr/>
    </dgm:pt>
    <dgm:pt modelId="{3CE24793-DCD7-415D-85E3-124C89921D39}" type="pres">
      <dgm:prSet presAssocID="{1346390A-7B29-4F88-A94C-D23874F10967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8F103CFF-62B4-40D5-AC30-8A4E04456B59}" type="pres">
      <dgm:prSet presAssocID="{1346390A-7B29-4F88-A94C-D23874F10967}" presName="descendantText" presStyleLbl="alignAccFollowNode1" presStyleIdx="0" presStyleCnt="4">
        <dgm:presLayoutVars>
          <dgm:bulletEnabled val="1"/>
        </dgm:presLayoutVars>
      </dgm:prSet>
      <dgm:spPr/>
    </dgm:pt>
    <dgm:pt modelId="{0DDB2BF6-E132-4221-A1A0-21D91A79FC1D}" type="pres">
      <dgm:prSet presAssocID="{C1E1D714-4A8B-495C-B0A5-37F3361FD20B}" presName="sp" presStyleCnt="0"/>
      <dgm:spPr/>
    </dgm:pt>
    <dgm:pt modelId="{0EB0E1C3-D74A-4D1F-81D9-C9B119C89DE8}" type="pres">
      <dgm:prSet presAssocID="{316BE4E6-1664-4E71-8D63-40C6D5E82FF3}" presName="linNode" presStyleCnt="0"/>
      <dgm:spPr/>
    </dgm:pt>
    <dgm:pt modelId="{8179AC2B-FD44-4EF2-9ED5-340B3FDF7388}" type="pres">
      <dgm:prSet presAssocID="{316BE4E6-1664-4E71-8D63-40C6D5E82FF3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AF4B60DF-BDA0-40AC-94D0-1F31A7E5E52D}" type="pres">
      <dgm:prSet presAssocID="{316BE4E6-1664-4E71-8D63-40C6D5E82FF3}" presName="descendantText" presStyleLbl="alignAccFollowNode1" presStyleIdx="1" presStyleCnt="4">
        <dgm:presLayoutVars>
          <dgm:bulletEnabled val="1"/>
        </dgm:presLayoutVars>
      </dgm:prSet>
      <dgm:spPr/>
    </dgm:pt>
    <dgm:pt modelId="{FFD33D90-4A9E-4B9F-9EF3-A283AEDAB6D5}" type="pres">
      <dgm:prSet presAssocID="{97188271-3D1A-457F-82E9-0DE21913A46C}" presName="sp" presStyleCnt="0"/>
      <dgm:spPr/>
    </dgm:pt>
    <dgm:pt modelId="{703BEEC8-3E90-4B4C-801A-F10ABB2B670E}" type="pres">
      <dgm:prSet presAssocID="{A33AA72F-043B-4654-BED7-2D374BC19DD3}" presName="linNode" presStyleCnt="0"/>
      <dgm:spPr/>
    </dgm:pt>
    <dgm:pt modelId="{FED3C815-20DC-4975-AADD-365270203C07}" type="pres">
      <dgm:prSet presAssocID="{A33AA72F-043B-4654-BED7-2D374BC19DD3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B043B999-4B7B-4022-A5A0-6E31F28EE7E0}" type="pres">
      <dgm:prSet presAssocID="{A33AA72F-043B-4654-BED7-2D374BC19DD3}" presName="descendantText" presStyleLbl="alignAccFollowNode1" presStyleIdx="2" presStyleCnt="4">
        <dgm:presLayoutVars>
          <dgm:bulletEnabled val="1"/>
        </dgm:presLayoutVars>
      </dgm:prSet>
      <dgm:spPr/>
    </dgm:pt>
    <dgm:pt modelId="{70C41EB5-F988-4492-A91D-6761ED94E0D5}" type="pres">
      <dgm:prSet presAssocID="{00954787-E80F-4EB9-A6BB-F3F0C1AD8878}" presName="sp" presStyleCnt="0"/>
      <dgm:spPr/>
    </dgm:pt>
    <dgm:pt modelId="{02628D67-0FA5-412E-89CE-251FCE90FE40}" type="pres">
      <dgm:prSet presAssocID="{B1485AB5-312A-4C7B-AE99-18463E4D8E2F}" presName="linNode" presStyleCnt="0"/>
      <dgm:spPr/>
    </dgm:pt>
    <dgm:pt modelId="{5A66EEC0-1FDB-4E51-BCD0-A91DB0E46E97}" type="pres">
      <dgm:prSet presAssocID="{B1485AB5-312A-4C7B-AE99-18463E4D8E2F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68E1AF5E-797E-4EA7-8BC0-146E1FE78FC1}" type="pres">
      <dgm:prSet presAssocID="{B1485AB5-312A-4C7B-AE99-18463E4D8E2F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DD1D30C-AAC0-4DD5-87C7-FA7E5CEEEA88}" srcId="{316BE4E6-1664-4E71-8D63-40C6D5E82FF3}" destId="{0A0A5057-AF9D-407C-B196-43496926A82B}" srcOrd="0" destOrd="0" parTransId="{78F31004-B54A-4171-81B0-0F56083151E0}" sibTransId="{F29EA39B-BA3E-4C47-A7FE-E4B94F7753A4}"/>
    <dgm:cxn modelId="{A99ADF1E-53DE-4CAB-B7F7-3D0ECAB58FD2}" type="presOf" srcId="{A33AA72F-043B-4654-BED7-2D374BC19DD3}" destId="{FED3C815-20DC-4975-AADD-365270203C07}" srcOrd="0" destOrd="0" presId="urn:microsoft.com/office/officeart/2005/8/layout/vList5"/>
    <dgm:cxn modelId="{598D0D27-B2A6-4769-94F9-D83100E0FC26}" type="presOf" srcId="{01482F30-C187-48AE-8451-E879463789BC}" destId="{68E1AF5E-797E-4EA7-8BC0-146E1FE78FC1}" srcOrd="0" destOrd="0" presId="urn:microsoft.com/office/officeart/2005/8/layout/vList5"/>
    <dgm:cxn modelId="{ACD6F539-37BF-451D-AE4D-6C5D036B29EE}" srcId="{CE696657-4658-4D05-9EA8-50331A198272}" destId="{B1485AB5-312A-4C7B-AE99-18463E4D8E2F}" srcOrd="3" destOrd="0" parTransId="{C33BB781-09EB-46D2-B54F-6F7DE2C0CF42}" sibTransId="{3933A8B3-369B-4005-8208-AF309446B1E1}"/>
    <dgm:cxn modelId="{8D437C3F-E60D-48C6-8D50-30D87DD2B103}" srcId="{1346390A-7B29-4F88-A94C-D23874F10967}" destId="{FFC5D05E-852D-4B5D-8D5B-3BD42484C4B8}" srcOrd="0" destOrd="0" parTransId="{008DF2B6-3454-4BE9-92F1-D3E649594ED7}" sibTransId="{F2EC0F1E-C722-4747-91A5-3F0D6CFDB384}"/>
    <dgm:cxn modelId="{E331EE47-8E66-4E7D-842E-3C5AB0DAE715}" type="presOf" srcId="{CE696657-4658-4D05-9EA8-50331A198272}" destId="{39E00D2F-B7B6-464B-A9C1-E834425B706F}" srcOrd="0" destOrd="0" presId="urn:microsoft.com/office/officeart/2005/8/layout/vList5"/>
    <dgm:cxn modelId="{2A6F6C49-6F10-4744-9D90-FF0215AD8FA1}" type="presOf" srcId="{0A0A5057-AF9D-407C-B196-43496926A82B}" destId="{AF4B60DF-BDA0-40AC-94D0-1F31A7E5E52D}" srcOrd="0" destOrd="0" presId="urn:microsoft.com/office/officeart/2005/8/layout/vList5"/>
    <dgm:cxn modelId="{6CC87F51-7D4D-4D9A-9739-AD1CFBDDD13C}" type="presOf" srcId="{316BE4E6-1664-4E71-8D63-40C6D5E82FF3}" destId="{8179AC2B-FD44-4EF2-9ED5-340B3FDF7388}" srcOrd="0" destOrd="0" presId="urn:microsoft.com/office/officeart/2005/8/layout/vList5"/>
    <dgm:cxn modelId="{51A8BF58-8065-4023-84ED-85104F51069A}" srcId="{A33AA72F-043B-4654-BED7-2D374BC19DD3}" destId="{E32B9C08-3408-45F7-9067-BD6E34FA98D6}" srcOrd="0" destOrd="0" parTransId="{F96D94B7-E979-4566-A9CB-BFF109D3C76D}" sibTransId="{293EFA90-F8E8-4CC2-A000-C7CE1B3D403D}"/>
    <dgm:cxn modelId="{84FE7C65-30F9-4090-8C36-45CF03245670}" srcId="{A33AA72F-043B-4654-BED7-2D374BC19DD3}" destId="{395D92FF-CABB-4A0A-83DD-BE17AE815CAE}" srcOrd="1" destOrd="0" parTransId="{AD22DBDB-AFE2-4039-BD81-BD641099973C}" sibTransId="{5A7BF9C3-074C-46AC-AF96-B06BD13E4B32}"/>
    <dgm:cxn modelId="{6C539870-D05B-4E0D-8F65-FD6806E34418}" type="presOf" srcId="{B1485AB5-312A-4C7B-AE99-18463E4D8E2F}" destId="{5A66EEC0-1FDB-4E51-BCD0-A91DB0E46E97}" srcOrd="0" destOrd="0" presId="urn:microsoft.com/office/officeart/2005/8/layout/vList5"/>
    <dgm:cxn modelId="{B249C089-35C1-4D81-9165-2AF323ED4636}" type="presOf" srcId="{395D92FF-CABB-4A0A-83DD-BE17AE815CAE}" destId="{B043B999-4B7B-4022-A5A0-6E31F28EE7E0}" srcOrd="0" destOrd="1" presId="urn:microsoft.com/office/officeart/2005/8/layout/vList5"/>
    <dgm:cxn modelId="{49057391-C8D0-45CA-BBB3-1567D3750412}" srcId="{B1485AB5-312A-4C7B-AE99-18463E4D8E2F}" destId="{01482F30-C187-48AE-8451-E879463789BC}" srcOrd="0" destOrd="0" parTransId="{9E21319B-D500-4691-8F35-4BC7B2EE8BFE}" sibTransId="{45F8AB96-E84B-4934-8938-36EDDA1F4E1B}"/>
    <dgm:cxn modelId="{A390C69C-12A0-46ED-A927-6E4A1DA5D8E4}" type="presOf" srcId="{E32B9C08-3408-45F7-9067-BD6E34FA98D6}" destId="{B043B999-4B7B-4022-A5A0-6E31F28EE7E0}" srcOrd="0" destOrd="0" presId="urn:microsoft.com/office/officeart/2005/8/layout/vList5"/>
    <dgm:cxn modelId="{C700079E-D48B-4D4B-951D-522D4E52466F}" type="presOf" srcId="{1346390A-7B29-4F88-A94C-D23874F10967}" destId="{3CE24793-DCD7-415D-85E3-124C89921D39}" srcOrd="0" destOrd="0" presId="urn:microsoft.com/office/officeart/2005/8/layout/vList5"/>
    <dgm:cxn modelId="{86065CA4-3048-447E-AC55-9DD7A876F5D8}" type="presOf" srcId="{FFC5D05E-852D-4B5D-8D5B-3BD42484C4B8}" destId="{8F103CFF-62B4-40D5-AC30-8A4E04456B59}" srcOrd="0" destOrd="0" presId="urn:microsoft.com/office/officeart/2005/8/layout/vList5"/>
    <dgm:cxn modelId="{576D08AA-CCF3-4EA3-B5A5-F09A8FB82A5C}" srcId="{CE696657-4658-4D05-9EA8-50331A198272}" destId="{316BE4E6-1664-4E71-8D63-40C6D5E82FF3}" srcOrd="1" destOrd="0" parTransId="{53FDC4A7-B732-4BFE-B3AF-DE66798A6091}" sibTransId="{97188271-3D1A-457F-82E9-0DE21913A46C}"/>
    <dgm:cxn modelId="{7F5E1BE4-DD10-40A4-B37D-0DFE2DF46317}" srcId="{CE696657-4658-4D05-9EA8-50331A198272}" destId="{1346390A-7B29-4F88-A94C-D23874F10967}" srcOrd="0" destOrd="0" parTransId="{19BFC9ED-A52C-4D7E-BC2C-F840F9C998D3}" sibTransId="{C1E1D714-4A8B-495C-B0A5-37F3361FD20B}"/>
    <dgm:cxn modelId="{D71CB9E6-8616-4BDA-A4F4-58C64D8B3FD8}" srcId="{CE696657-4658-4D05-9EA8-50331A198272}" destId="{A33AA72F-043B-4654-BED7-2D374BC19DD3}" srcOrd="2" destOrd="0" parTransId="{6AD71010-0E13-4AEC-BE65-51FBE954BD4D}" sibTransId="{00954787-E80F-4EB9-A6BB-F3F0C1AD8878}"/>
    <dgm:cxn modelId="{7501EA74-4D32-4D15-A07E-2D2DE014CE6E}" type="presParOf" srcId="{39E00D2F-B7B6-464B-A9C1-E834425B706F}" destId="{5F45B22B-F146-477D-B131-E7C7D92921BC}" srcOrd="0" destOrd="0" presId="urn:microsoft.com/office/officeart/2005/8/layout/vList5"/>
    <dgm:cxn modelId="{119BE9B0-1245-4F09-BEE0-A179FABBE822}" type="presParOf" srcId="{5F45B22B-F146-477D-B131-E7C7D92921BC}" destId="{3CE24793-DCD7-415D-85E3-124C89921D39}" srcOrd="0" destOrd="0" presId="urn:microsoft.com/office/officeart/2005/8/layout/vList5"/>
    <dgm:cxn modelId="{65784B36-2100-42A3-93D6-4C774DC534E3}" type="presParOf" srcId="{5F45B22B-F146-477D-B131-E7C7D92921BC}" destId="{8F103CFF-62B4-40D5-AC30-8A4E04456B59}" srcOrd="1" destOrd="0" presId="urn:microsoft.com/office/officeart/2005/8/layout/vList5"/>
    <dgm:cxn modelId="{E665EF39-761B-4EEC-B10A-BD1E6D673DB9}" type="presParOf" srcId="{39E00D2F-B7B6-464B-A9C1-E834425B706F}" destId="{0DDB2BF6-E132-4221-A1A0-21D91A79FC1D}" srcOrd="1" destOrd="0" presId="urn:microsoft.com/office/officeart/2005/8/layout/vList5"/>
    <dgm:cxn modelId="{22B5B09D-98AF-4217-BCE7-BB21F16C0FF2}" type="presParOf" srcId="{39E00D2F-B7B6-464B-A9C1-E834425B706F}" destId="{0EB0E1C3-D74A-4D1F-81D9-C9B119C89DE8}" srcOrd="2" destOrd="0" presId="urn:microsoft.com/office/officeart/2005/8/layout/vList5"/>
    <dgm:cxn modelId="{9FAC29B9-834A-4B8C-A246-2440E1D0A60A}" type="presParOf" srcId="{0EB0E1C3-D74A-4D1F-81D9-C9B119C89DE8}" destId="{8179AC2B-FD44-4EF2-9ED5-340B3FDF7388}" srcOrd="0" destOrd="0" presId="urn:microsoft.com/office/officeart/2005/8/layout/vList5"/>
    <dgm:cxn modelId="{C4CF3FFD-967F-464D-A001-DC7087EDBE52}" type="presParOf" srcId="{0EB0E1C3-D74A-4D1F-81D9-C9B119C89DE8}" destId="{AF4B60DF-BDA0-40AC-94D0-1F31A7E5E52D}" srcOrd="1" destOrd="0" presId="urn:microsoft.com/office/officeart/2005/8/layout/vList5"/>
    <dgm:cxn modelId="{D9B61191-24D8-4712-BC91-C14DB43C587E}" type="presParOf" srcId="{39E00D2F-B7B6-464B-A9C1-E834425B706F}" destId="{FFD33D90-4A9E-4B9F-9EF3-A283AEDAB6D5}" srcOrd="3" destOrd="0" presId="urn:microsoft.com/office/officeart/2005/8/layout/vList5"/>
    <dgm:cxn modelId="{1EFF2D6D-A121-4F5D-90D0-D92C4BA40142}" type="presParOf" srcId="{39E00D2F-B7B6-464B-A9C1-E834425B706F}" destId="{703BEEC8-3E90-4B4C-801A-F10ABB2B670E}" srcOrd="4" destOrd="0" presId="urn:microsoft.com/office/officeart/2005/8/layout/vList5"/>
    <dgm:cxn modelId="{4CE87FD2-5E0A-4F36-902E-0A8857409D17}" type="presParOf" srcId="{703BEEC8-3E90-4B4C-801A-F10ABB2B670E}" destId="{FED3C815-20DC-4975-AADD-365270203C07}" srcOrd="0" destOrd="0" presId="urn:microsoft.com/office/officeart/2005/8/layout/vList5"/>
    <dgm:cxn modelId="{AFDFA6E9-BE21-44F4-AE64-2DE3900B5DE4}" type="presParOf" srcId="{703BEEC8-3E90-4B4C-801A-F10ABB2B670E}" destId="{B043B999-4B7B-4022-A5A0-6E31F28EE7E0}" srcOrd="1" destOrd="0" presId="urn:microsoft.com/office/officeart/2005/8/layout/vList5"/>
    <dgm:cxn modelId="{9F59D9A0-F363-413F-97A3-82EC23085823}" type="presParOf" srcId="{39E00D2F-B7B6-464B-A9C1-E834425B706F}" destId="{70C41EB5-F988-4492-A91D-6761ED94E0D5}" srcOrd="5" destOrd="0" presId="urn:microsoft.com/office/officeart/2005/8/layout/vList5"/>
    <dgm:cxn modelId="{CC7D222B-4D63-4E70-BAC6-054B269605C6}" type="presParOf" srcId="{39E00D2F-B7B6-464B-A9C1-E834425B706F}" destId="{02628D67-0FA5-412E-89CE-251FCE90FE40}" srcOrd="6" destOrd="0" presId="urn:microsoft.com/office/officeart/2005/8/layout/vList5"/>
    <dgm:cxn modelId="{5E131E60-0CF5-425B-A065-0DDB7A6DDDB9}" type="presParOf" srcId="{02628D67-0FA5-412E-89CE-251FCE90FE40}" destId="{5A66EEC0-1FDB-4E51-BCD0-A91DB0E46E97}" srcOrd="0" destOrd="0" presId="urn:microsoft.com/office/officeart/2005/8/layout/vList5"/>
    <dgm:cxn modelId="{21BB9218-36D8-40E8-8008-55A792B7847B}" type="presParOf" srcId="{02628D67-0FA5-412E-89CE-251FCE90FE40}" destId="{68E1AF5E-797E-4EA7-8BC0-146E1FE78FC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E9E91E-B742-47AA-B8A1-A0357A7684AC}">
      <dsp:nvSpPr>
        <dsp:cNvPr id="0" name=""/>
        <dsp:cNvSpPr/>
      </dsp:nvSpPr>
      <dsp:spPr>
        <a:xfrm rot="5400000">
          <a:off x="3174293" y="-1212981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Contractual agreement with Microsoft that allows for purchase of software licenses, cloud services, and support</a:t>
          </a:r>
        </a:p>
      </dsp:txBody>
      <dsp:txXfrm rot="-5400000">
        <a:off x="1869854" y="126376"/>
        <a:ext cx="3289267" cy="645470"/>
      </dsp:txXfrm>
    </dsp:sp>
    <dsp:sp modelId="{00EAE283-4CF4-40BA-8C09-4AC4231EA3BF}">
      <dsp:nvSpPr>
        <dsp:cNvPr id="0" name=""/>
        <dsp:cNvSpPr/>
      </dsp:nvSpPr>
      <dsp:spPr>
        <a:xfrm>
          <a:off x="0" y="2045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Enterprise Agreement</a:t>
          </a:r>
        </a:p>
      </dsp:txBody>
      <dsp:txXfrm>
        <a:off x="43648" y="45693"/>
        <a:ext cx="1782558" cy="806837"/>
      </dsp:txXfrm>
    </dsp:sp>
    <dsp:sp modelId="{0C028597-7831-4A50-87B2-0BD94BA2ADFE}">
      <dsp:nvSpPr>
        <dsp:cNvPr id="0" name=""/>
        <dsp:cNvSpPr/>
      </dsp:nvSpPr>
      <dsp:spPr>
        <a:xfrm rot="5400000">
          <a:off x="3174293" y="-274141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Describes the shape and use of Azure services your company will consume</a:t>
          </a:r>
        </a:p>
      </dsp:txBody>
      <dsp:txXfrm rot="-5400000">
        <a:off x="1869854" y="1065216"/>
        <a:ext cx="3289267" cy="645470"/>
      </dsp:txXfrm>
    </dsp:sp>
    <dsp:sp modelId="{B2064F72-9D4A-4CFA-930C-32B76C9B309A}">
      <dsp:nvSpPr>
        <dsp:cNvPr id="0" name=""/>
        <dsp:cNvSpPr/>
      </dsp:nvSpPr>
      <dsp:spPr>
        <a:xfrm>
          <a:off x="0" y="940884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Enrollment</a:t>
          </a:r>
        </a:p>
      </dsp:txBody>
      <dsp:txXfrm>
        <a:off x="43648" y="984532"/>
        <a:ext cx="1782558" cy="806837"/>
      </dsp:txXfrm>
    </dsp:sp>
    <dsp:sp modelId="{4E466950-2D4F-455B-A02C-7006F88F5AF2}">
      <dsp:nvSpPr>
        <dsp:cNvPr id="0" name=""/>
        <dsp:cNvSpPr/>
      </dsp:nvSpPr>
      <dsp:spPr>
        <a:xfrm rot="5400000">
          <a:off x="3174293" y="664698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Optional entity that allows you to segment costs into logical groupings and set a budget or quota at the department level (note budget not enforceable)</a:t>
          </a:r>
        </a:p>
      </dsp:txBody>
      <dsp:txXfrm rot="-5400000">
        <a:off x="1869854" y="2004055"/>
        <a:ext cx="3289267" cy="645470"/>
      </dsp:txXfrm>
    </dsp:sp>
    <dsp:sp modelId="{D80A1AF9-33CF-4588-8308-C12D50A54826}">
      <dsp:nvSpPr>
        <dsp:cNvPr id="0" name=""/>
        <dsp:cNvSpPr/>
      </dsp:nvSpPr>
      <dsp:spPr>
        <a:xfrm>
          <a:off x="0" y="1879724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Department</a:t>
          </a:r>
        </a:p>
      </dsp:txBody>
      <dsp:txXfrm>
        <a:off x="43648" y="1923372"/>
        <a:ext cx="1782558" cy="806837"/>
      </dsp:txXfrm>
    </dsp:sp>
    <dsp:sp modelId="{F9E415C2-5DA0-419B-9CDE-7381880FCA37}">
      <dsp:nvSpPr>
        <dsp:cNvPr id="0" name=""/>
        <dsp:cNvSpPr/>
      </dsp:nvSpPr>
      <dsp:spPr>
        <a:xfrm rot="5400000">
          <a:off x="3174293" y="1603537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Globally unique entity that gets you access to Azure services and subscriptions</a:t>
          </a:r>
        </a:p>
      </dsp:txBody>
      <dsp:txXfrm rot="-5400000">
        <a:off x="1869854" y="2942894"/>
        <a:ext cx="3289267" cy="645470"/>
      </dsp:txXfrm>
    </dsp:sp>
    <dsp:sp modelId="{B054118E-56D2-4A4B-8CD2-4D2A75612D47}">
      <dsp:nvSpPr>
        <dsp:cNvPr id="0" name=""/>
        <dsp:cNvSpPr/>
      </dsp:nvSpPr>
      <dsp:spPr>
        <a:xfrm>
          <a:off x="0" y="2818564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Account</a:t>
          </a:r>
        </a:p>
      </dsp:txBody>
      <dsp:txXfrm>
        <a:off x="43648" y="2862212"/>
        <a:ext cx="1782558" cy="806837"/>
      </dsp:txXfrm>
    </dsp:sp>
    <dsp:sp modelId="{0D24BDD2-98FF-4EB3-8024-CEDAF8C2E3B7}">
      <dsp:nvSpPr>
        <dsp:cNvPr id="0" name=""/>
        <dsp:cNvSpPr/>
      </dsp:nvSpPr>
      <dsp:spPr>
        <a:xfrm rot="5400000">
          <a:off x="3174293" y="2542377"/>
          <a:ext cx="715306" cy="332418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9050" rIns="38100" bIns="190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Logical container for Azure resources</a:t>
          </a:r>
        </a:p>
      </dsp:txBody>
      <dsp:txXfrm rot="-5400000">
        <a:off x="1869854" y="3881734"/>
        <a:ext cx="3289267" cy="645470"/>
      </dsp:txXfrm>
    </dsp:sp>
    <dsp:sp modelId="{E52A7F82-A3AA-4F21-837E-12105ADF4144}">
      <dsp:nvSpPr>
        <dsp:cNvPr id="0" name=""/>
        <dsp:cNvSpPr/>
      </dsp:nvSpPr>
      <dsp:spPr>
        <a:xfrm>
          <a:off x="0" y="3757403"/>
          <a:ext cx="1869854" cy="89413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Subscription</a:t>
          </a:r>
        </a:p>
      </dsp:txBody>
      <dsp:txXfrm>
        <a:off x="43648" y="3801051"/>
        <a:ext cx="1782558" cy="8068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035756-5340-475C-A6E7-51F2707A38B8}">
      <dsp:nvSpPr>
        <dsp:cNvPr id="0" name=""/>
        <dsp:cNvSpPr/>
      </dsp:nvSpPr>
      <dsp:spPr>
        <a:xfrm>
          <a:off x="0" y="50162"/>
          <a:ext cx="9865567" cy="566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Enterprise Administrator</a:t>
          </a:r>
        </a:p>
      </dsp:txBody>
      <dsp:txXfrm>
        <a:off x="27644" y="77806"/>
        <a:ext cx="9810279" cy="510992"/>
      </dsp:txXfrm>
    </dsp:sp>
    <dsp:sp modelId="{1DD26D70-EE21-409C-9AEB-4FEF8E4FD710}">
      <dsp:nvSpPr>
        <dsp:cNvPr id="0" name=""/>
        <dsp:cNvSpPr/>
      </dsp:nvSpPr>
      <dsp:spPr>
        <a:xfrm>
          <a:off x="0" y="616442"/>
          <a:ext cx="9865567" cy="15939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3232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1" u="sng" kern="1200" dirty="0"/>
            <a:t>Manage accounts and account owners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/>
            <a:t>Manage other Enterprise Administrators and Department Administrators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/>
            <a:t>Manage Notification contacts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/>
            <a:t>View usage across all accounts and unbilled charges across all accounts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/>
            <a:t>Can be granted read-only access</a:t>
          </a:r>
        </a:p>
      </dsp:txBody>
      <dsp:txXfrm>
        <a:off x="0" y="616442"/>
        <a:ext cx="9865567" cy="1593900"/>
      </dsp:txXfrm>
    </dsp:sp>
    <dsp:sp modelId="{A8162AFC-5F51-4D25-A3DD-04E655E23DCE}">
      <dsp:nvSpPr>
        <dsp:cNvPr id="0" name=""/>
        <dsp:cNvSpPr/>
      </dsp:nvSpPr>
      <dsp:spPr>
        <a:xfrm>
          <a:off x="0" y="2210343"/>
          <a:ext cx="9865567" cy="566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Department Administrator (Optional)</a:t>
          </a:r>
        </a:p>
      </dsp:txBody>
      <dsp:txXfrm>
        <a:off x="27644" y="2237987"/>
        <a:ext cx="9810279" cy="510992"/>
      </dsp:txXfrm>
    </dsp:sp>
    <dsp:sp modelId="{2FD3AB48-23F0-476A-B7D1-C26A26D4928E}">
      <dsp:nvSpPr>
        <dsp:cNvPr id="0" name=""/>
        <dsp:cNvSpPr/>
      </dsp:nvSpPr>
      <dsp:spPr>
        <a:xfrm>
          <a:off x="0" y="2776623"/>
          <a:ext cx="9865567" cy="1548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3232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Create and manage departments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1" u="sng" kern="1200" dirty="0"/>
            <a:t>Create new account owners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/>
            <a:t>View usage details for departments they manage and view costs if they have necessary permissions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/>
            <a:t>Can be granted read-only access</a:t>
          </a:r>
        </a:p>
      </dsp:txBody>
      <dsp:txXfrm>
        <a:off x="0" y="2776623"/>
        <a:ext cx="9865567" cy="1548360"/>
      </dsp:txXfrm>
    </dsp:sp>
    <dsp:sp modelId="{4250FBB7-275D-409A-81B4-A3817E48E8A6}">
      <dsp:nvSpPr>
        <dsp:cNvPr id="0" name=""/>
        <dsp:cNvSpPr/>
      </dsp:nvSpPr>
      <dsp:spPr>
        <a:xfrm>
          <a:off x="0" y="4324983"/>
          <a:ext cx="9865567" cy="566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Account Owner</a:t>
          </a:r>
        </a:p>
      </dsp:txBody>
      <dsp:txXfrm>
        <a:off x="27644" y="4352627"/>
        <a:ext cx="9810279" cy="510992"/>
      </dsp:txXfrm>
    </dsp:sp>
    <dsp:sp modelId="{754F64C2-F1C6-4722-84C0-D2B70EB7170C}">
      <dsp:nvSpPr>
        <dsp:cNvPr id="0" name=""/>
        <dsp:cNvSpPr/>
      </dsp:nvSpPr>
      <dsp:spPr>
        <a:xfrm>
          <a:off x="0" y="4891263"/>
          <a:ext cx="9865567" cy="956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3232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1" u="sng" kern="1200" dirty="0"/>
            <a:t>Create and manage subscriptions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1" i="1" u="sng" kern="1200" dirty="0"/>
            <a:t>Manage Service Administrators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kern="1200" dirty="0"/>
            <a:t>View usage for subscriptions</a:t>
          </a:r>
        </a:p>
      </dsp:txBody>
      <dsp:txXfrm>
        <a:off x="0" y="4891263"/>
        <a:ext cx="9865567" cy="9563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836981-A5ED-442E-BDBA-8E7317F1C48E}">
      <dsp:nvSpPr>
        <dsp:cNvPr id="0" name=""/>
        <dsp:cNvSpPr/>
      </dsp:nvSpPr>
      <dsp:spPr>
        <a:xfrm>
          <a:off x="0" y="3986"/>
          <a:ext cx="11168308" cy="772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EA Purchaser</a:t>
          </a:r>
        </a:p>
      </dsp:txBody>
      <dsp:txXfrm>
        <a:off x="37696" y="41682"/>
        <a:ext cx="11092916" cy="696808"/>
      </dsp:txXfrm>
    </dsp:sp>
    <dsp:sp modelId="{DEF6825B-11F1-824C-B41F-2132CB6932EA}">
      <dsp:nvSpPr>
        <dsp:cNvPr id="0" name=""/>
        <dsp:cNvSpPr/>
      </dsp:nvSpPr>
      <dsp:spPr>
        <a:xfrm>
          <a:off x="0" y="776186"/>
          <a:ext cx="11168308" cy="1304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4594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Purchase Azure services including reservations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View usage across all accounts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View and manage all reservations orders</a:t>
          </a:r>
        </a:p>
      </dsp:txBody>
      <dsp:txXfrm>
        <a:off x="0" y="776186"/>
        <a:ext cx="11168308" cy="1304100"/>
      </dsp:txXfrm>
    </dsp:sp>
    <dsp:sp modelId="{4417728B-5FBE-0540-90BA-981A79288BC6}">
      <dsp:nvSpPr>
        <dsp:cNvPr id="0" name=""/>
        <dsp:cNvSpPr/>
      </dsp:nvSpPr>
      <dsp:spPr>
        <a:xfrm>
          <a:off x="0" y="2080286"/>
          <a:ext cx="11168308" cy="772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Service Administrator</a:t>
          </a:r>
        </a:p>
      </dsp:txBody>
      <dsp:txXfrm>
        <a:off x="37696" y="2117982"/>
        <a:ext cx="11092916" cy="696808"/>
      </dsp:txXfrm>
    </dsp:sp>
    <dsp:sp modelId="{7C7545A9-9892-9F4B-903B-C3EC03F4595E}">
      <dsp:nvSpPr>
        <dsp:cNvPr id="0" name=""/>
        <dsp:cNvSpPr/>
      </dsp:nvSpPr>
      <dsp:spPr>
        <a:xfrm>
          <a:off x="0" y="2852486"/>
          <a:ext cx="11168308" cy="776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4594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b="1" i="1" u="sng" kern="1200" dirty="0"/>
            <a:t>Has permissions to manage services in Azure Portal and assign users to co-administrator role</a:t>
          </a:r>
        </a:p>
      </dsp:txBody>
      <dsp:txXfrm>
        <a:off x="0" y="2852486"/>
        <a:ext cx="11168308" cy="776250"/>
      </dsp:txXfrm>
    </dsp:sp>
    <dsp:sp modelId="{27E5B0E1-5769-A24E-867D-01B5A73A985D}">
      <dsp:nvSpPr>
        <dsp:cNvPr id="0" name=""/>
        <dsp:cNvSpPr/>
      </dsp:nvSpPr>
      <dsp:spPr>
        <a:xfrm>
          <a:off x="0" y="3628736"/>
          <a:ext cx="11168308" cy="772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Notification Contact</a:t>
          </a:r>
        </a:p>
      </dsp:txBody>
      <dsp:txXfrm>
        <a:off x="37696" y="3666432"/>
        <a:ext cx="11092916" cy="696808"/>
      </dsp:txXfrm>
    </dsp:sp>
    <dsp:sp modelId="{3DB0EB8B-77F9-3145-A5EB-2B65B861B02C}">
      <dsp:nvSpPr>
        <dsp:cNvPr id="0" name=""/>
        <dsp:cNvSpPr/>
      </dsp:nvSpPr>
      <dsp:spPr>
        <a:xfrm>
          <a:off x="0" y="4400936"/>
          <a:ext cx="11168308" cy="496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4594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Receive usage information related to enrollment</a:t>
          </a:r>
        </a:p>
      </dsp:txBody>
      <dsp:txXfrm>
        <a:off x="0" y="4400936"/>
        <a:ext cx="11168308" cy="4968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552346-5FDB-4CC9-8CF1-7E8A344A3042}">
      <dsp:nvSpPr>
        <dsp:cNvPr id="0" name=""/>
        <dsp:cNvSpPr/>
      </dsp:nvSpPr>
      <dsp:spPr>
        <a:xfrm>
          <a:off x="0" y="87369"/>
          <a:ext cx="10755604" cy="489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/>
            <a:t>Account Administrator</a:t>
          </a:r>
          <a:endParaRPr lang="en-US" sz="1900" kern="1200"/>
        </a:p>
      </dsp:txBody>
      <dsp:txXfrm>
        <a:off x="23874" y="111243"/>
        <a:ext cx="10707856" cy="441312"/>
      </dsp:txXfrm>
    </dsp:sp>
    <dsp:sp modelId="{214B240B-35E1-4B4A-98D9-C23F41FA07BB}">
      <dsp:nvSpPr>
        <dsp:cNvPr id="0" name=""/>
        <dsp:cNvSpPr/>
      </dsp:nvSpPr>
      <dsp:spPr>
        <a:xfrm>
          <a:off x="0" y="576429"/>
          <a:ext cx="10755604" cy="8455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149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Billing owner of the subscription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1 per Azure account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Create, cancel, change subscription</a:t>
          </a:r>
          <a:endParaRPr lang="en-US" sz="1500" kern="1200"/>
        </a:p>
      </dsp:txBody>
      <dsp:txXfrm>
        <a:off x="0" y="576429"/>
        <a:ext cx="10755604" cy="845594"/>
      </dsp:txXfrm>
    </dsp:sp>
    <dsp:sp modelId="{643E8346-324C-4233-B5AD-909D24ADA4BF}">
      <dsp:nvSpPr>
        <dsp:cNvPr id="0" name=""/>
        <dsp:cNvSpPr/>
      </dsp:nvSpPr>
      <dsp:spPr>
        <a:xfrm>
          <a:off x="0" y="1422024"/>
          <a:ext cx="10755604" cy="489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/>
            <a:t>Service Administrator</a:t>
          </a:r>
          <a:endParaRPr lang="en-US" sz="1900" kern="1200"/>
        </a:p>
      </dsp:txBody>
      <dsp:txXfrm>
        <a:off x="23874" y="1445898"/>
        <a:ext cx="10707856" cy="441312"/>
      </dsp:txXfrm>
    </dsp:sp>
    <dsp:sp modelId="{5827A52A-D420-45F2-9D37-7E3DD301206E}">
      <dsp:nvSpPr>
        <dsp:cNvPr id="0" name=""/>
        <dsp:cNvSpPr/>
      </dsp:nvSpPr>
      <dsp:spPr>
        <a:xfrm>
          <a:off x="0" y="1911084"/>
          <a:ext cx="10755604" cy="1415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149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Essentially the administrator of a particular subscription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b="1" i="1" u="sng" kern="1200" baseline="0"/>
            <a:t>By default is the Account Administrator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1 per subscription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Equivalent of Owner role at the subscription scope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Cancel the subscription or assign co-administrators</a:t>
          </a:r>
          <a:endParaRPr lang="en-US" sz="1500" kern="1200"/>
        </a:p>
      </dsp:txBody>
      <dsp:txXfrm>
        <a:off x="0" y="1911084"/>
        <a:ext cx="10755604" cy="1415880"/>
      </dsp:txXfrm>
    </dsp:sp>
    <dsp:sp modelId="{C410E18F-9BF5-4A00-B91D-FD8F885B8057}">
      <dsp:nvSpPr>
        <dsp:cNvPr id="0" name=""/>
        <dsp:cNvSpPr/>
      </dsp:nvSpPr>
      <dsp:spPr>
        <a:xfrm>
          <a:off x="0" y="3326964"/>
          <a:ext cx="10755604" cy="4890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/>
            <a:t>Co-Administrator</a:t>
          </a:r>
          <a:endParaRPr lang="en-US" sz="1900" kern="1200"/>
        </a:p>
      </dsp:txBody>
      <dsp:txXfrm>
        <a:off x="23874" y="3350838"/>
        <a:ext cx="10707856" cy="441312"/>
      </dsp:txXfrm>
    </dsp:sp>
    <dsp:sp modelId="{EA33F040-BD8A-4783-9E1A-0D02F51E8754}">
      <dsp:nvSpPr>
        <dsp:cNvPr id="0" name=""/>
        <dsp:cNvSpPr/>
      </dsp:nvSpPr>
      <dsp:spPr>
        <a:xfrm>
          <a:off x="0" y="3816024"/>
          <a:ext cx="10755604" cy="10619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1490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Same access privileges as Service Administrator but can’t change association of Azure subscription to another Azure AD directory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Equivalent of Owner role at the subscription scope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baseline="0"/>
            <a:t>200 per subscription</a:t>
          </a:r>
          <a:endParaRPr lang="en-US" sz="1500" kern="1200"/>
        </a:p>
      </dsp:txBody>
      <dsp:txXfrm>
        <a:off x="0" y="3816024"/>
        <a:ext cx="10755604" cy="10619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103CFF-62B4-40D5-AC30-8A4E04456B59}">
      <dsp:nvSpPr>
        <dsp:cNvPr id="0" name=""/>
        <dsp:cNvSpPr/>
      </dsp:nvSpPr>
      <dsp:spPr>
        <a:xfrm rot="5400000">
          <a:off x="2619985" y="-857809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User, group, service principal, managed identity</a:t>
          </a:r>
        </a:p>
      </dsp:txBody>
      <dsp:txXfrm rot="-5400000">
        <a:off x="1640165" y="168689"/>
        <a:ext cx="2869171" cy="862852"/>
      </dsp:txXfrm>
    </dsp:sp>
    <dsp:sp modelId="{3CE24793-DCD7-415D-85E3-124C89921D39}">
      <dsp:nvSpPr>
        <dsp:cNvPr id="0" name=""/>
        <dsp:cNvSpPr/>
      </dsp:nvSpPr>
      <dsp:spPr>
        <a:xfrm>
          <a:off x="0" y="2485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Security Principal</a:t>
          </a:r>
        </a:p>
      </dsp:txBody>
      <dsp:txXfrm>
        <a:off x="58348" y="60833"/>
        <a:ext cx="1523469" cy="1078564"/>
      </dsp:txXfrm>
    </dsp:sp>
    <dsp:sp modelId="{AF4B60DF-BDA0-40AC-94D0-1F31A7E5E52D}">
      <dsp:nvSpPr>
        <dsp:cNvPr id="0" name=""/>
        <dsp:cNvSpPr/>
      </dsp:nvSpPr>
      <dsp:spPr>
        <a:xfrm rot="5400000">
          <a:off x="2619985" y="397214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Collection of permissions (Actions, NotActions, DataActions, NotDataActions, AssignableScopes)</a:t>
          </a:r>
        </a:p>
      </dsp:txBody>
      <dsp:txXfrm rot="-5400000">
        <a:off x="1640165" y="1423712"/>
        <a:ext cx="2869171" cy="862852"/>
      </dsp:txXfrm>
    </dsp:sp>
    <dsp:sp modelId="{8179AC2B-FD44-4EF2-9ED5-340B3FDF7388}">
      <dsp:nvSpPr>
        <dsp:cNvPr id="0" name=""/>
        <dsp:cNvSpPr/>
      </dsp:nvSpPr>
      <dsp:spPr>
        <a:xfrm>
          <a:off x="0" y="1257509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Role Definition</a:t>
          </a:r>
        </a:p>
      </dsp:txBody>
      <dsp:txXfrm>
        <a:off x="58348" y="1315857"/>
        <a:ext cx="1523469" cy="1078564"/>
      </dsp:txXfrm>
    </dsp:sp>
    <dsp:sp modelId="{B043B999-4B7B-4022-A5A0-6E31F28EE7E0}">
      <dsp:nvSpPr>
        <dsp:cNvPr id="0" name=""/>
        <dsp:cNvSpPr/>
      </dsp:nvSpPr>
      <dsp:spPr>
        <a:xfrm rot="5400000">
          <a:off x="2619985" y="1652238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Set of resources the access applies to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Management Groups, Subscriptions, Resource Group, Resources</a:t>
          </a:r>
        </a:p>
      </dsp:txBody>
      <dsp:txXfrm rot="-5400000">
        <a:off x="1640165" y="2678736"/>
        <a:ext cx="2869171" cy="862852"/>
      </dsp:txXfrm>
    </dsp:sp>
    <dsp:sp modelId="{FED3C815-20DC-4975-AADD-365270203C07}">
      <dsp:nvSpPr>
        <dsp:cNvPr id="0" name=""/>
        <dsp:cNvSpPr/>
      </dsp:nvSpPr>
      <dsp:spPr>
        <a:xfrm>
          <a:off x="0" y="2512533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Scope</a:t>
          </a:r>
        </a:p>
      </dsp:txBody>
      <dsp:txXfrm>
        <a:off x="58348" y="2570881"/>
        <a:ext cx="1523469" cy="1078564"/>
      </dsp:txXfrm>
    </dsp:sp>
    <dsp:sp modelId="{68E1AF5E-797E-4EA7-8BC0-146E1FE78FC1}">
      <dsp:nvSpPr>
        <dsp:cNvPr id="0" name=""/>
        <dsp:cNvSpPr/>
      </dsp:nvSpPr>
      <dsp:spPr>
        <a:xfrm rot="5400000">
          <a:off x="2619985" y="2907262"/>
          <a:ext cx="956208" cy="291584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Process of attaching role definition to a security principal</a:t>
          </a:r>
        </a:p>
      </dsp:txBody>
      <dsp:txXfrm rot="-5400000">
        <a:off x="1640165" y="3933760"/>
        <a:ext cx="2869171" cy="862852"/>
      </dsp:txXfrm>
    </dsp:sp>
    <dsp:sp modelId="{5A66EEC0-1FDB-4E51-BCD0-A91DB0E46E97}">
      <dsp:nvSpPr>
        <dsp:cNvPr id="0" name=""/>
        <dsp:cNvSpPr/>
      </dsp:nvSpPr>
      <dsp:spPr>
        <a:xfrm>
          <a:off x="0" y="3767556"/>
          <a:ext cx="1640165" cy="1195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Role Assignment</a:t>
          </a:r>
        </a:p>
      </dsp:txBody>
      <dsp:txXfrm>
        <a:off x="58348" y="3825904"/>
        <a:ext cx="1523469" cy="10785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2/2/22 3:27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2/2/22 3:23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governance/management-groups/overview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role-based-access-control/rbac-and-directory-admin-roles#classic-subscription-administrator-roles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role-based-access-control/overview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governance/policy/overview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journeyofthegeek.com/2019/09/15/tips-and-tricks-for-writing-azure-policy/" TargetMode="Externa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azure-policy" TargetMode="External"/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cost-management-billing/manage/ea-portal-get-started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cost-management-billing/manage/understand-ea-role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governance/management-groups/overview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governance/management-groups/overview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619146B-24F9-441E-A368-DB3B5A84C1D4}" type="datetime8">
              <a:rPr lang="en-US" smtClean="0"/>
              <a:t>2/2/22 3:23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747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-us/azure/cloud-adoption-framework/ready/enterprise-scale/management-group-and-subscription-organization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99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https://docs.microsoft.com/en-us/azure/governance/management-groups/overview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230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8020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6205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https://docs.microsoft.com/en-us/azure/role-based-access-control/rbac-and-directory-admin-roles#classic-subscription-administrator-roles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2946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https://docs.microsoft.com/en-us/azure/role-based-access-control/overview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6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7231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Policy and initiative definitions are stored at management group or subscription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https://docs.microsoft.com/en-us/azure/governance/policy/overview</a:t>
            </a:r>
            <a:endParaRPr lang="en-US" dirty="0"/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https://journeyofthegeek.com/2019/09/15/tips-and-tricks-for-writing-azure-policy/</a:t>
            </a:r>
            <a:endParaRPr lang="en-US" b="1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3596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https://github.com/Azure/azure-policy</a:t>
            </a:r>
            <a:endParaRPr lang="en-US" dirty="0"/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/Azure/Community-Policy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5225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306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85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https://docs.microsoft.com/en-us/azure/cost-management-billing/manage/ea-portal-get-started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717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When transferring account, target account me be valid Azure commerce account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Transferring subscriptions between tenants results in losing all Azure Policy assignments, RBAC assignments/definitions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https://docs.microsoft.com/en-us/azure/cost-management-billing/manage/understand-ea-roles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054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4432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19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-us/azure/cloud-adoption-framework/ready/enterprise-scale/enterprise-enrollment-and-azure-ad-tenants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026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https://docs.microsoft.com/en-us/azure/governance/management-groups/overview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708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 that leveraging service principals for management of management groups requires maturity with the platform that will not be there out of the gates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-us/azure/governance/management-groups/how-to/protect-resource-hierarchy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/>
              <a:t>https://</a:t>
            </a:r>
            <a:r>
              <a:rPr lang="en-US" dirty="0" err="1"/>
              <a:t>docs.microsoft.com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-us/azure/cloud-adoption-framework/ready/enterprise-scale/management-group-and-subscription-organization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246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84432" lvl="1" indent="-1714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https://docs.microsoft.com/en-us/azure/governance/management-groups/overview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2/2/22 3:28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512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52811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7060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7734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3500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6868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0" r:id="rId1"/>
    <p:sldLayoutId id="2147484241" r:id="rId2"/>
    <p:sldLayoutId id="2147484474" r:id="rId3"/>
    <p:sldLayoutId id="2147484245" r:id="rId4"/>
    <p:sldLayoutId id="2147484247" r:id="rId5"/>
    <p:sldLayoutId id="2147484639" r:id="rId6"/>
    <p:sldLayoutId id="2147484603" r:id="rId7"/>
    <p:sldLayoutId id="2147484263" r:id="rId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9576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46" r:id="rId1"/>
    <p:sldLayoutId id="2147484650" r:id="rId2"/>
    <p:sldLayoutId id="2147484651" r:id="rId3"/>
    <p:sldLayoutId id="2147484652" r:id="rId4"/>
    <p:sldLayoutId id="2147484653" r:id="rId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Foundations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5F81E0-0054-CA4E-81EF-6AD77EE9FE19}"/>
              </a:ext>
            </a:extLst>
          </p:cNvPr>
          <p:cNvSpPr txBox="1"/>
          <p:nvPr/>
        </p:nvSpPr>
        <p:spPr>
          <a:xfrm>
            <a:off x="1518557" y="849086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D508BA-0704-E645-860A-EED637C7CDFF}"/>
              </a:ext>
            </a:extLst>
          </p:cNvPr>
          <p:cNvSpPr txBox="1"/>
          <p:nvPr/>
        </p:nvSpPr>
        <p:spPr>
          <a:xfrm>
            <a:off x="1224643" y="685800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04727A-DFFA-FD4F-BF91-0D6389BDDB62}"/>
              </a:ext>
            </a:extLst>
          </p:cNvPr>
          <p:cNvSpPr txBox="1"/>
          <p:nvPr/>
        </p:nvSpPr>
        <p:spPr>
          <a:xfrm>
            <a:off x="816429" y="767443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19621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- Management Groups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04281" y="1404395"/>
            <a:ext cx="3906935" cy="379180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Logical containers for subscriptions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Enforce authorization (Azure RBAC)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Enforce compliance (Azure Policy)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85B87A-9151-E747-9576-06F9E02DB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7335" y="1374274"/>
            <a:ext cx="7099013" cy="484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729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CA0-E406-0843-85FD-2FF3D43DF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– Management Group Design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7B77E-310B-2A4E-ABD0-B7C0813FB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696754"/>
            <a:ext cx="9915071" cy="4936736"/>
          </a:xfrm>
        </p:spPr>
        <p:txBody>
          <a:bodyPr/>
          <a:lstStyle/>
          <a:p>
            <a:r>
              <a:rPr lang="en-US" dirty="0"/>
              <a:t>Keep the management group hierarchy flat and limited to four levels</a:t>
            </a:r>
          </a:p>
          <a:p>
            <a:r>
              <a:rPr lang="en-US" dirty="0"/>
              <a:t>Tightly control access to management groups limiting it to a service principal if possible</a:t>
            </a:r>
          </a:p>
          <a:p>
            <a:r>
              <a:rPr lang="en-US" dirty="0"/>
              <a:t>Limit the Azure Policy and RBAC assignments assigned to the tenant root management group to reduce the complexity of troubleshooting issues with policy or authorization</a:t>
            </a:r>
          </a:p>
          <a:p>
            <a:r>
              <a:rPr lang="en-US" dirty="0"/>
              <a:t>Create a default management group for new subscriptions to ensure a minimum level of security can be applied to the subscriptions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AD25EE-BCAD-3744-B3C2-74E24F5311CD}"/>
              </a:ext>
            </a:extLst>
          </p:cNvPr>
          <p:cNvSpPr txBox="1"/>
          <p:nvPr/>
        </p:nvSpPr>
        <p:spPr>
          <a:xfrm>
            <a:off x="2743200" y="1910443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4403479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- Subscriptions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04281" y="1404395"/>
            <a:ext cx="3906935" cy="637713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Limits boundary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Authorization boundary (blast radius)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Compliance boundary (Azure Policy)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Blast radius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Cost boundary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B78118-51DB-1E4F-9ECD-8643DA868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371" y="1312260"/>
            <a:ext cx="6810829" cy="423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14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– Subscriptions Design 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2637" y="1316331"/>
            <a:ext cx="10782819" cy="6204776"/>
          </a:xfrm>
        </p:spPr>
        <p:txBody>
          <a:bodyPr/>
          <a:lstStyle/>
          <a:p>
            <a:r>
              <a:rPr lang="en-US" dirty="0"/>
              <a:t>Separate subscriptions dedicated for core infrastructure services and separate from subscriptions used for workloads to limit the blast radius</a:t>
            </a:r>
          </a:p>
          <a:p>
            <a:r>
              <a:rPr lang="en-US" dirty="0"/>
              <a:t>Use subscriptions as a boundary for workloads that require a specific set of controls such as PCI</a:t>
            </a:r>
          </a:p>
          <a:p>
            <a:r>
              <a:rPr lang="en-US" dirty="0"/>
              <a:t>Remember that resources within a subscription can only use a virtual network within the same subscription</a:t>
            </a:r>
          </a:p>
          <a:p>
            <a:r>
              <a:rPr lang="en-US" dirty="0"/>
              <a:t>Establish a formalized process for the creation of new subscriptions to avoid subscription bloat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494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– Resource Groups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04281" y="1404395"/>
            <a:ext cx="3906935" cy="586006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Logical container for Azure resources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Authorization boundary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Compliance boundary (Azure Policy)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6D1A9C-8B41-F04D-8273-8B835B0FB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271" y="1404395"/>
            <a:ext cx="5479143" cy="465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15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– Resource Group Design 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67565" y="1740874"/>
            <a:ext cx="10782819" cy="6377130"/>
          </a:xfrm>
        </p:spPr>
        <p:txBody>
          <a:bodyPr/>
          <a:lstStyle/>
          <a:p>
            <a:r>
              <a:rPr lang="en-US" dirty="0"/>
              <a:t>Group workload resources which will share the same lifecycle and control</a:t>
            </a:r>
          </a:p>
          <a:p>
            <a:r>
              <a:rPr lang="en-US" dirty="0"/>
              <a:t>Use as an authorization boundary to minimize the blast radius to a specific application</a:t>
            </a:r>
          </a:p>
          <a:p>
            <a:r>
              <a:rPr lang="en-US" dirty="0"/>
              <a:t>Avoid assigning policies at the resource group layer due to the operational overhead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30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Authorization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A22C4-7911-47EF-98C1-54E8078351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0715" y="1435497"/>
            <a:ext cx="4373555" cy="4538120"/>
          </a:xfrm>
        </p:spPr>
        <p:txBody>
          <a:bodyPr/>
          <a:lstStyle/>
          <a:p>
            <a:r>
              <a:rPr lang="en-US" dirty="0"/>
              <a:t>Azure Active Directory admin roles</a:t>
            </a:r>
          </a:p>
          <a:p>
            <a:r>
              <a:rPr lang="en-US" dirty="0"/>
              <a:t>Azure RBAC roles</a:t>
            </a:r>
          </a:p>
          <a:p>
            <a:r>
              <a:rPr lang="en-US" dirty="0"/>
              <a:t>Classic subscription admin roles</a:t>
            </a:r>
          </a:p>
          <a:p>
            <a:r>
              <a:rPr lang="en-US" dirty="0"/>
              <a:t>Azure account Admin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8913E-82FA-4B83-B5A6-C3BD8F2E624B}"/>
              </a:ext>
            </a:extLst>
          </p:cNvPr>
          <p:cNvSpPr txBox="1"/>
          <p:nvPr/>
        </p:nvSpPr>
        <p:spPr>
          <a:xfrm>
            <a:off x="1847461" y="3887755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484F9-BA3C-CB4F-90A0-9374ABA28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7292" y="261257"/>
            <a:ext cx="7015523" cy="542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Classic Subscription Admin Roles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4275CBB-6269-4A08-9723-218D77F35E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733632"/>
              </p:ext>
            </p:extLst>
          </p:nvPr>
        </p:nvGraphicFramePr>
        <p:xfrm>
          <a:off x="584200" y="1435497"/>
          <a:ext cx="10755604" cy="4965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0944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RBAC (Role-Based Access Control)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962D065-3F93-4C20-82B4-CEC3E4A894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6713074"/>
              </p:ext>
            </p:extLst>
          </p:nvPr>
        </p:nvGraphicFramePr>
        <p:xfrm>
          <a:off x="588263" y="1435497"/>
          <a:ext cx="4556015" cy="4965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939458D-2BEA-45D9-BD0A-851394E1A7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96315" y="1435497"/>
            <a:ext cx="4482188" cy="49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8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RBAC  - Design 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67565" y="1740874"/>
            <a:ext cx="10782819" cy="6808018"/>
          </a:xfrm>
        </p:spPr>
        <p:txBody>
          <a:bodyPr/>
          <a:lstStyle/>
          <a:p>
            <a:r>
              <a:rPr lang="en-US" dirty="0"/>
              <a:t>Establish a RACI which outlines the specific tasks each function in your organization will perform in Azure</a:t>
            </a:r>
          </a:p>
          <a:p>
            <a:r>
              <a:rPr lang="en-US" dirty="0"/>
              <a:t>Follow best practices for least privilege and separation of duties for both humans and non-humans</a:t>
            </a:r>
          </a:p>
          <a:p>
            <a:r>
              <a:rPr lang="en-US" dirty="0"/>
              <a:t>Leverage Just-In-Time concepts for granting privileged roles which can include Azure AD Privileged Identity Management or a third-party PAM/PSM</a:t>
            </a:r>
          </a:p>
          <a:p>
            <a:r>
              <a:rPr lang="en-US" dirty="0"/>
              <a:t>Start with built-in role definitions and customize as needed</a:t>
            </a:r>
          </a:p>
          <a:p>
            <a:endParaRPr lang="en-US" dirty="0"/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17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A22C4-7911-47EF-98C1-54E8078351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0715" y="1435497"/>
            <a:ext cx="7812897" cy="3533275"/>
          </a:xfrm>
        </p:spPr>
        <p:txBody>
          <a:bodyPr/>
          <a:lstStyle/>
          <a:p>
            <a:r>
              <a:rPr lang="en-US" dirty="0"/>
              <a:t>Enterprise Components Overview</a:t>
            </a:r>
          </a:p>
          <a:p>
            <a:r>
              <a:rPr lang="en-US" dirty="0"/>
              <a:t>Enterprise Roles</a:t>
            </a:r>
          </a:p>
          <a:p>
            <a:r>
              <a:rPr lang="en-US" dirty="0"/>
              <a:t>Primitives</a:t>
            </a:r>
          </a:p>
          <a:p>
            <a:r>
              <a:rPr lang="en-US" dirty="0"/>
              <a:t>Azure Authorization</a:t>
            </a:r>
          </a:p>
          <a:p>
            <a:r>
              <a:rPr lang="en-US" dirty="0"/>
              <a:t>Azure RBAC roles</a:t>
            </a:r>
          </a:p>
          <a:p>
            <a:r>
              <a:rPr lang="en-US" dirty="0"/>
              <a:t>Classic subscription admin roles</a:t>
            </a:r>
          </a:p>
          <a:p>
            <a:r>
              <a:rPr lang="en-US" dirty="0"/>
              <a:t>Azure Policy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8913E-82FA-4B83-B5A6-C3BD8F2E624B}"/>
              </a:ext>
            </a:extLst>
          </p:cNvPr>
          <p:cNvSpPr txBox="1"/>
          <p:nvPr/>
        </p:nvSpPr>
        <p:spPr>
          <a:xfrm>
            <a:off x="1847461" y="3887755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97018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Policy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6740" y="1403830"/>
            <a:ext cx="11018520" cy="947952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3D8F67-49F7-46FE-941F-EBA9B8ACE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558" y="1679339"/>
            <a:ext cx="6404702" cy="37126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F7B2BD-AA2A-42A6-8EAC-EF0FDAA4B499}"/>
              </a:ext>
            </a:extLst>
          </p:cNvPr>
          <p:cNvSpPr txBox="1"/>
          <p:nvPr/>
        </p:nvSpPr>
        <p:spPr>
          <a:xfrm>
            <a:off x="497633" y="1403830"/>
            <a:ext cx="4068147" cy="40010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Enforce organizational governance and compliance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Evaluates resource properties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Enforced as request flows through ARM API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Policies consist of a definition and an assignment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Policies can be consolidated into an initiative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Assign policy at the management group, subscription, resource group, and resource level</a:t>
            </a:r>
          </a:p>
        </p:txBody>
      </p:sp>
    </p:spTree>
    <p:extLst>
      <p:ext uri="{BB962C8B-B14F-4D97-AF65-F5344CB8AC3E}">
        <p14:creationId xmlns:p14="http://schemas.microsoft.com/office/powerpoint/2010/main" val="89060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Policy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86740" y="1403830"/>
            <a:ext cx="11018520" cy="947952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F7B2BD-AA2A-42A6-8EAC-EF0FDAA4B499}"/>
              </a:ext>
            </a:extLst>
          </p:cNvPr>
          <p:cNvSpPr txBox="1"/>
          <p:nvPr/>
        </p:nvSpPr>
        <p:spPr>
          <a:xfrm>
            <a:off x="460309" y="1403830"/>
            <a:ext cx="4068147" cy="43088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JSON structure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Audit, Deny, and Deploy If Not Exists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If-Then Logic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Incorporate parameters, built-in functions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Many built in policies for common compliance frameworks such as PCI, ISO 27001, CIS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05CD6D-5355-4791-B742-EC5052627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200" y="457200"/>
            <a:ext cx="4870537" cy="607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07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Policy  - Design 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29465" y="1186877"/>
            <a:ext cx="10782819" cy="9651873"/>
          </a:xfrm>
        </p:spPr>
        <p:txBody>
          <a:bodyPr/>
          <a:lstStyle/>
          <a:p>
            <a:r>
              <a:rPr lang="en-US" dirty="0"/>
              <a:t>Know the laws, regulations, and standards your organization is subject to and understand which controls you inherit from Microsoft and which you are responsible for</a:t>
            </a:r>
          </a:p>
          <a:p>
            <a:r>
              <a:rPr lang="en-US" dirty="0"/>
              <a:t>Try to stick with assigning policies at the Management Group and Subscription level to avoid operational overhead</a:t>
            </a:r>
          </a:p>
          <a:p>
            <a:r>
              <a:rPr lang="en-US" dirty="0"/>
              <a:t>Start with the Azure Security Benchmarks policy initiative as a baseline and leverage other built-in policy initiatives Microsoft provides such as CIS</a:t>
            </a:r>
          </a:p>
          <a:p>
            <a:r>
              <a:rPr lang="en-US" dirty="0"/>
              <a:t>Ensure you understand and agree with the control mapping Microsoft has created for the built-in policy initiatives</a:t>
            </a:r>
          </a:p>
          <a:p>
            <a:r>
              <a:rPr lang="en-US" dirty="0"/>
              <a:t>Before you create a custom policy validate it doesn’t already exist as a built-in policy or community policy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35F686-4868-6F42-BD3E-314441651358}"/>
              </a:ext>
            </a:extLst>
          </p:cNvPr>
          <p:cNvSpPr txBox="1"/>
          <p:nvPr/>
        </p:nvSpPr>
        <p:spPr>
          <a:xfrm>
            <a:off x="10744200" y="-734786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0984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Enterprise Components Overview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3FADBC0-E518-4A75-B156-291EEFF194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2373788"/>
              </p:ext>
            </p:extLst>
          </p:nvPr>
        </p:nvGraphicFramePr>
        <p:xfrm>
          <a:off x="404327" y="1579984"/>
          <a:ext cx="5194040" cy="46535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3D7161E-8E47-094B-A314-E59330E12F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41865" y="1579984"/>
            <a:ext cx="6203950" cy="453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3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Enterprise Roles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57071BC-EFD8-46B1-A5CD-19D4E0590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0789246"/>
              </p:ext>
            </p:extLst>
          </p:nvPr>
        </p:nvGraphicFramePr>
        <p:xfrm>
          <a:off x="671803" y="960234"/>
          <a:ext cx="9865567" cy="5897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71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Enterprise Roles (Continued)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57071BC-EFD8-46B1-A5CD-19D4E05904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0115787"/>
              </p:ext>
            </p:extLst>
          </p:nvPr>
        </p:nvGraphicFramePr>
        <p:xfrm>
          <a:off x="588263" y="1270477"/>
          <a:ext cx="11168308" cy="4901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594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A85B3-3E64-BC40-A985-B5C03200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51525"/>
            <a:ext cx="11018520" cy="1107996"/>
          </a:xfrm>
        </p:spPr>
        <p:txBody>
          <a:bodyPr/>
          <a:lstStyle/>
          <a:p>
            <a:r>
              <a:rPr lang="en-US" dirty="0"/>
              <a:t>Enterprise Components/Roles – Design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92BA2F-7250-4B45-9108-200AB16A5C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5084469"/>
          </a:xfrm>
        </p:spPr>
        <p:txBody>
          <a:bodyPr/>
          <a:lstStyle/>
          <a:p>
            <a:r>
              <a:rPr lang="en-US" dirty="0"/>
              <a:t>Use Azure AD authentication only (Work and School accounts) and avoid using Microsoft Live accounts</a:t>
            </a:r>
          </a:p>
          <a:p>
            <a:r>
              <a:rPr lang="en-US" dirty="0"/>
              <a:t>For privileged roles use shared accounts where credentials are secured in password management system and email address for the account is configured to send its mail to a </a:t>
            </a:r>
            <a:r>
              <a:rPr lang="en-US"/>
              <a:t>distribution list </a:t>
            </a:r>
            <a:r>
              <a:rPr lang="en-US" dirty="0"/>
              <a:t>accessible by multiple individuals (EA Admins, Account Owners)</a:t>
            </a:r>
          </a:p>
          <a:p>
            <a:r>
              <a:rPr lang="en-US" dirty="0"/>
              <a:t>Consider creating separate Azure Account for non-production and production to limit blast radius since Account Owners are be made subscription owner for any subscription provisioned under the account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18518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CA0-E406-0843-85FD-2FF3D43DF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 - Azure AD Tenant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7B77E-310B-2A4E-ABD0-B7C0813FB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3612243" cy="5392245"/>
          </a:xfrm>
        </p:spPr>
        <p:txBody>
          <a:bodyPr/>
          <a:lstStyle/>
          <a:p>
            <a:r>
              <a:rPr lang="en-US" dirty="0"/>
              <a:t>Identity plane for Microsoft Cloud Services</a:t>
            </a:r>
          </a:p>
          <a:p>
            <a:r>
              <a:rPr lang="en-US" dirty="0"/>
              <a:t>Identity repository for human and non-human identities</a:t>
            </a:r>
          </a:p>
          <a:p>
            <a:r>
              <a:rPr lang="en-US" dirty="0"/>
              <a:t>Multifactor Authentication</a:t>
            </a:r>
          </a:p>
          <a:p>
            <a:r>
              <a:rPr lang="en-US" dirty="0"/>
              <a:t>Conditional Access</a:t>
            </a:r>
          </a:p>
          <a:p>
            <a:r>
              <a:rPr lang="en-US" dirty="0"/>
              <a:t>Critical blast radius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811F75-E875-4A4F-AF69-F4BC24B7B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5715" y="1435497"/>
            <a:ext cx="7339687" cy="470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1417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CA0-E406-0843-85FD-2FF3D43DF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- Azure AD Tenant Design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7B77E-310B-2A4E-ABD0-B7C0813FB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696754"/>
            <a:ext cx="9915071" cy="5367623"/>
          </a:xfrm>
        </p:spPr>
        <p:txBody>
          <a:bodyPr/>
          <a:lstStyle/>
          <a:p>
            <a:r>
              <a:rPr lang="en-US" dirty="0"/>
              <a:t>Limit number of Azure AD Tenants to reduce operational overhead</a:t>
            </a:r>
          </a:p>
          <a:p>
            <a:r>
              <a:rPr lang="en-US" dirty="0"/>
              <a:t>Use a single Azure AD Tenant for production, non-production, and development Azure workloads</a:t>
            </a:r>
          </a:p>
          <a:p>
            <a:r>
              <a:rPr lang="en-US" dirty="0"/>
              <a:t>Ensure privileged roles such as Global Admins and User Administrators are granted on a per use and time bound basis through a privileged access management system such as Azure AD Privileged Identity Management, CyberArk, or Thycotic</a:t>
            </a:r>
          </a:p>
          <a:p>
            <a:r>
              <a:rPr lang="en-US" dirty="0"/>
              <a:t>Create </a:t>
            </a:r>
            <a:r>
              <a:rPr lang="en-US" dirty="0" err="1"/>
              <a:t>breakglass</a:t>
            </a:r>
            <a:r>
              <a:rPr lang="en-US" dirty="0"/>
              <a:t> accounts for Azure AD to recover control in case of a security incident or outage of on-premises identity infrastructure</a:t>
            </a:r>
          </a:p>
          <a:p>
            <a:pPr marL="2286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98111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CA0-E406-0843-85FD-2FF3D43DF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Primitives - Azure AD Tenant Design Recommendations (continued)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7B77E-310B-2A4E-ABD0-B7C0813FB3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696754"/>
            <a:ext cx="9915071" cy="2696123"/>
          </a:xfrm>
        </p:spPr>
        <p:txBody>
          <a:bodyPr/>
          <a:lstStyle/>
          <a:p>
            <a:r>
              <a:rPr lang="en-US" dirty="0"/>
              <a:t>Enforce MFA for all users and use conditional access to further evaluate context of user’s authentication</a:t>
            </a:r>
          </a:p>
          <a:p>
            <a:r>
              <a:rPr lang="en-US" dirty="0"/>
              <a:t>For Azure workloads use Managed Identities instead of Service Principals whenever possible</a:t>
            </a:r>
          </a:p>
          <a:p>
            <a:r>
              <a:rPr lang="en-US" dirty="0"/>
              <a:t>Rotate credentials for Service Principals on a regular basis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65600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Illustration - Light Gray - Teal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2050"/>
      </a:accent2>
      <a:accent3>
        <a:srgbClr val="008272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Business_015_Blue.potx" id="{CA0B5F3A-AF62-4C66-BFA6-344D4FF6C139}" vid="{49EF8971-2F8F-44F4-89CB-97AC0D867C82}"/>
    </a:ext>
  </a:extLst>
</a:theme>
</file>

<file path=ppt/theme/theme2.xml><?xml version="1.0" encoding="utf-8"?>
<a:theme xmlns:a="http://schemas.openxmlformats.org/drawingml/2006/main" name="SOFT BLACK TEMPLATE">
  <a:themeElements>
    <a:clrScheme name="ST_Illusttration_Soft_Black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BCF2"/>
      </a:accent2>
      <a:accent3>
        <a:srgbClr val="107C10"/>
      </a:accent3>
      <a:accent4>
        <a:srgbClr val="D73B01"/>
      </a:accent4>
      <a:accent5>
        <a:srgbClr val="FFB900"/>
      </a:accent5>
      <a:accent6>
        <a:srgbClr val="E6E6E6"/>
      </a:accent6>
      <a:hlink>
        <a:srgbClr val="00BCF2"/>
      </a:hlink>
      <a:folHlink>
        <a:srgbClr val="00BCF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_Illustration_2018_Business_015_Blue.potx" id="{CA0B5F3A-AF62-4C66-BFA6-344D4FF6C139}" vid="{9D3F049C-5F0D-41CA-8220-6D6A07C6D74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11ADC00254DE41A04749877178181E" ma:contentTypeVersion="11" ma:contentTypeDescription="Create a new document." ma:contentTypeScope="" ma:versionID="22b0ffa551a8eb55f619d65d31d8f057">
  <xsd:schema xmlns:xsd="http://www.w3.org/2001/XMLSchema" xmlns:xs="http://www.w3.org/2001/XMLSchema" xmlns:p="http://schemas.microsoft.com/office/2006/metadata/properties" xmlns:ns3="41702965-b95a-4379-b46a-5d931a00bdfb" xmlns:ns4="aa7f1ac7-8bbb-4f15-8963-cd0d4c8062ce" targetNamespace="http://schemas.microsoft.com/office/2006/metadata/properties" ma:root="true" ma:fieldsID="c4bb29fa7dec31b6e89dd9e69c6d67c7" ns3:_="" ns4:_="">
    <xsd:import namespace="41702965-b95a-4379-b46a-5d931a00bdfb"/>
    <xsd:import namespace="aa7f1ac7-8bbb-4f15-8963-cd0d4c8062c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702965-b95a-4379-b46a-5d931a00bdf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7f1ac7-8bbb-4f15-8963-cd0d4c8062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6FB2F1-418F-4174-8BE9-14A4D3AA3278}">
  <ds:schemaRefs>
    <ds:schemaRef ds:uri="http://schemas.microsoft.com/office/2006/documentManagement/types"/>
    <ds:schemaRef ds:uri="http://purl.org/dc/elements/1.1/"/>
    <ds:schemaRef ds:uri="41702965-b95a-4379-b46a-5d931a00bdfb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aa7f1ac7-8bbb-4f15-8963-cd0d4c8062ce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F8864C9-26CB-45F0-ADBB-40483FA6D0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B7D216-D964-4CB8-9E88-41D30A587B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702965-b95a-4379-b46a-5d931a00bdfb"/>
    <ds:schemaRef ds:uri="aa7f1ac7-8bbb-4f15-8963-cd0d4c8062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16-9_Illustration_2018_Business_015_Blue (1)</Template>
  <TotalTime>0</TotalTime>
  <Words>2020</Words>
  <Application>Microsoft Macintosh PowerPoint</Application>
  <PresentationFormat>Widescreen</PresentationFormat>
  <Paragraphs>259</Paragraphs>
  <Slides>22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Segoe UI</vt:lpstr>
      <vt:lpstr>Segoe UI Light</vt:lpstr>
      <vt:lpstr>Segoe UI Semibold</vt:lpstr>
      <vt:lpstr>Segoe UI Semilight</vt:lpstr>
      <vt:lpstr>Wingdings</vt:lpstr>
      <vt:lpstr>WHITE TEMPLATE</vt:lpstr>
      <vt:lpstr>SOFT BLACK TEMPLATE</vt:lpstr>
      <vt:lpstr>Azure Foundations</vt:lpstr>
      <vt:lpstr>Topics</vt:lpstr>
      <vt:lpstr>Enterprise Components Overview</vt:lpstr>
      <vt:lpstr>Enterprise Roles</vt:lpstr>
      <vt:lpstr>Enterprise Roles (Continued)</vt:lpstr>
      <vt:lpstr>Enterprise Components/Roles – Design Recommendations</vt:lpstr>
      <vt:lpstr>Primitives - Azure AD Tenant</vt:lpstr>
      <vt:lpstr>Primitives - Azure AD Tenant Design Recommendations</vt:lpstr>
      <vt:lpstr>Primitives - Azure AD Tenant Design Recommendations (continued)</vt:lpstr>
      <vt:lpstr>Primitives - Management Groups</vt:lpstr>
      <vt:lpstr>Primitives – Management Group Design Recommendations</vt:lpstr>
      <vt:lpstr>Primitives - Subscriptions</vt:lpstr>
      <vt:lpstr>Primitives – Subscriptions Design Recommendations</vt:lpstr>
      <vt:lpstr>Primitives – Resource Groups</vt:lpstr>
      <vt:lpstr>Primitives – Resource Group Design Recommendations</vt:lpstr>
      <vt:lpstr>Azure Authorization</vt:lpstr>
      <vt:lpstr>Azure Classic Subscription Admin Roles</vt:lpstr>
      <vt:lpstr>Azure RBAC (Role-Based Access Control)</vt:lpstr>
      <vt:lpstr>Azure RBAC  - Design Recommendations</vt:lpstr>
      <vt:lpstr>Azure Policy</vt:lpstr>
      <vt:lpstr>Azure Policy</vt:lpstr>
      <vt:lpstr>Azure Policy  - Design Recommendations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2019-11-21T14:44:21Z</dcterms:created>
  <dcterms:modified xsi:type="dcterms:W3CDTF">2022-02-02T20:28:46Z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mafelton@microsoft.com</vt:lpwstr>
  </property>
  <property fmtid="{D5CDD505-2E9C-101B-9397-08002B2CF9AE}" pid="5" name="MSIP_Label_f42aa342-8706-4288-bd11-ebb85995028c_SetDate">
    <vt:lpwstr>2020-03-27T17:52:29.1289352Z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5a13c05e-0329-4252-9b0e-6678af160156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0x0101001111ADC00254DE41A04749877178181E</vt:lpwstr>
  </property>
</Properties>
</file>

<file path=docProps/thumbnail.jpeg>
</file>